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62" d="100"/>
          <a:sy n="62" d="100"/>
        </p:scale>
        <p:origin x="67" y="3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Элис Аржаева" userId="4a6b0f8692a91cfc" providerId="LiveId" clId="{50569B4E-D543-4CF7-853E-F527AC702F19}"/>
    <pc:docChg chg="undo redo custSel addSld delSld modSld">
      <pc:chgData name="Элис Аржаева" userId="4a6b0f8692a91cfc" providerId="LiveId" clId="{50569B4E-D543-4CF7-853E-F527AC702F19}" dt="2025-02-06T16:37:40.651" v="3528" actId="14100"/>
      <pc:docMkLst>
        <pc:docMk/>
      </pc:docMkLst>
      <pc:sldChg chg="addSp delSp modSp add del mod modTransition">
        <pc:chgData name="Элис Аржаева" userId="4a6b0f8692a91cfc" providerId="LiveId" clId="{50569B4E-D543-4CF7-853E-F527AC702F19}" dt="2025-02-06T16:02:41.365" v="2885"/>
        <pc:sldMkLst>
          <pc:docMk/>
          <pc:sldMk cId="831595166" sldId="256"/>
        </pc:sldMkLst>
        <pc:spChg chg="mod">
          <ac:chgData name="Элис Аржаева" userId="4a6b0f8692a91cfc" providerId="LiveId" clId="{50569B4E-D543-4CF7-853E-F527AC702F19}" dt="2025-02-06T15:00:53.364" v="1130" actId="1582"/>
          <ac:spMkLst>
            <pc:docMk/>
            <pc:sldMk cId="831595166" sldId="256"/>
            <ac:spMk id="2" creationId="{78507F2E-A971-4EC6-8786-018B2E3100AC}"/>
          </ac:spMkLst>
        </pc:spChg>
        <pc:spChg chg="mod">
          <ac:chgData name="Элис Аржаева" userId="4a6b0f8692a91cfc" providerId="LiveId" clId="{50569B4E-D543-4CF7-853E-F527AC702F19}" dt="2025-02-06T15:04:21.735" v="1289" actId="1076"/>
          <ac:spMkLst>
            <pc:docMk/>
            <pc:sldMk cId="831595166" sldId="256"/>
            <ac:spMk id="3" creationId="{AC0AF087-AB77-4281-A8A5-C15E0589D097}"/>
          </ac:spMkLst>
        </pc:spChg>
        <pc:spChg chg="add mod ord">
          <ac:chgData name="Элис Аржаева" userId="4a6b0f8692a91cfc" providerId="LiveId" clId="{50569B4E-D543-4CF7-853E-F527AC702F19}" dt="2025-02-06T15:04:39.341" v="1292" actId="14100"/>
          <ac:spMkLst>
            <pc:docMk/>
            <pc:sldMk cId="831595166" sldId="256"/>
            <ac:spMk id="8" creationId="{94C793D2-464B-4B61-9AA7-B509AA9DD3CC}"/>
          </ac:spMkLst>
        </pc:spChg>
        <pc:spChg chg="add mod ord">
          <ac:chgData name="Элис Аржаева" userId="4a6b0f8692a91cfc" providerId="LiveId" clId="{50569B4E-D543-4CF7-853E-F527AC702F19}" dt="2025-02-06T15:05:08.748" v="1299" actId="171"/>
          <ac:spMkLst>
            <pc:docMk/>
            <pc:sldMk cId="831595166" sldId="256"/>
            <ac:spMk id="9" creationId="{E727F522-562D-41B7-BEA3-A71CE8A26C58}"/>
          </ac:spMkLst>
        </pc:spChg>
        <pc:spChg chg="add mod ord">
          <ac:chgData name="Элис Аржаева" userId="4a6b0f8692a91cfc" providerId="LiveId" clId="{50569B4E-D543-4CF7-853E-F527AC702F19}" dt="2025-02-06T15:19:32.774" v="2020" actId="14100"/>
          <ac:spMkLst>
            <pc:docMk/>
            <pc:sldMk cId="831595166" sldId="256"/>
            <ac:spMk id="12" creationId="{2D2464BB-9822-4A3A-A570-C7456D59DECB}"/>
          </ac:spMkLst>
        </pc:spChg>
        <pc:picChg chg="add del mod">
          <ac:chgData name="Элис Аржаева" userId="4a6b0f8692a91cfc" providerId="LiveId" clId="{50569B4E-D543-4CF7-853E-F527AC702F19}" dt="2025-02-06T14:59:20.633" v="1122" actId="478"/>
          <ac:picMkLst>
            <pc:docMk/>
            <pc:sldMk cId="831595166" sldId="256"/>
            <ac:picMk id="5" creationId="{A17BCBDE-7558-4D75-8D3A-42F12E587BAD}"/>
          </ac:picMkLst>
        </pc:picChg>
        <pc:picChg chg="add mod ord">
          <ac:chgData name="Элис Аржаева" userId="4a6b0f8692a91cfc" providerId="LiveId" clId="{50569B4E-D543-4CF7-853E-F527AC702F19}" dt="2025-02-06T16:00:12.945" v="2838"/>
          <ac:picMkLst>
            <pc:docMk/>
            <pc:sldMk cId="831595166" sldId="256"/>
            <ac:picMk id="7" creationId="{C855C7FE-B70D-43BB-B535-B01D6054C0FA}"/>
          </ac:picMkLst>
        </pc:picChg>
        <pc:picChg chg="add mod ord">
          <ac:chgData name="Элис Аржаева" userId="4a6b0f8692a91cfc" providerId="LiveId" clId="{50569B4E-D543-4CF7-853E-F527AC702F19}" dt="2025-02-06T16:00:05.690" v="2828"/>
          <ac:picMkLst>
            <pc:docMk/>
            <pc:sldMk cId="831595166" sldId="256"/>
            <ac:picMk id="11" creationId="{D8C69C54-1C84-48FE-A86D-98D6C12C267A}"/>
          </ac:picMkLst>
        </pc:picChg>
      </pc:sldChg>
      <pc:sldChg chg="addSp delSp modSp new mod modTransition">
        <pc:chgData name="Элис Аржаева" userId="4a6b0f8692a91cfc" providerId="LiveId" clId="{50569B4E-D543-4CF7-853E-F527AC702F19}" dt="2025-02-06T16:02:37.064" v="2883"/>
        <pc:sldMkLst>
          <pc:docMk/>
          <pc:sldMk cId="2319124860" sldId="257"/>
        </pc:sldMkLst>
        <pc:spChg chg="mod">
          <ac:chgData name="Элис Аржаева" userId="4a6b0f8692a91cfc" providerId="LiveId" clId="{50569B4E-D543-4CF7-853E-F527AC702F19}" dt="2025-02-06T15:41:31.263" v="2350" actId="14100"/>
          <ac:spMkLst>
            <pc:docMk/>
            <pc:sldMk cId="2319124860" sldId="257"/>
            <ac:spMk id="2" creationId="{54394F17-4B0A-4B97-81BC-3B7E8E5D52F7}"/>
          </ac:spMkLst>
        </pc:spChg>
        <pc:spChg chg="del">
          <ac:chgData name="Элис Аржаева" userId="4a6b0f8692a91cfc" providerId="LiveId" clId="{50569B4E-D543-4CF7-853E-F527AC702F19}" dt="2025-02-06T15:23:10.974" v="2082" actId="931"/>
          <ac:spMkLst>
            <pc:docMk/>
            <pc:sldMk cId="2319124860" sldId="257"/>
            <ac:spMk id="3" creationId="{2C8ECC5C-565F-41B7-A00C-1EF2C6D6B030}"/>
          </ac:spMkLst>
        </pc:spChg>
        <pc:spChg chg="mod">
          <ac:chgData name="Элис Аржаева" userId="4a6b0f8692a91cfc" providerId="LiveId" clId="{50569B4E-D543-4CF7-853E-F527AC702F19}" dt="2025-02-06T15:41:31.263" v="2350" actId="14100"/>
          <ac:spMkLst>
            <pc:docMk/>
            <pc:sldMk cId="2319124860" sldId="257"/>
            <ac:spMk id="4" creationId="{2E32EAE1-2066-43D2-9C13-6A6AD6A82317}"/>
          </ac:spMkLst>
        </pc:spChg>
        <pc:spChg chg="add mod ord">
          <ac:chgData name="Элис Аржаева" userId="4a6b0f8692a91cfc" providerId="LiveId" clId="{50569B4E-D543-4CF7-853E-F527AC702F19}" dt="2025-02-06T15:41:31.263" v="2350" actId="14100"/>
          <ac:spMkLst>
            <pc:docMk/>
            <pc:sldMk cId="2319124860" sldId="257"/>
            <ac:spMk id="10" creationId="{0A8CDCD3-DBD3-4A48-8FEF-065A9BC69C65}"/>
          </ac:spMkLst>
        </pc:spChg>
        <pc:picChg chg="add mod">
          <ac:chgData name="Элис Аржаева" userId="4a6b0f8692a91cfc" providerId="LiveId" clId="{50569B4E-D543-4CF7-853E-F527AC702F19}" dt="2025-02-06T15:31:50.325" v="2306" actId="14861"/>
          <ac:picMkLst>
            <pc:docMk/>
            <pc:sldMk cId="2319124860" sldId="257"/>
            <ac:picMk id="6" creationId="{02F51EC5-F423-490B-B4F7-01FA79178DC9}"/>
          </ac:picMkLst>
        </pc:picChg>
        <pc:picChg chg="add mod">
          <ac:chgData name="Элис Аржаева" userId="4a6b0f8692a91cfc" providerId="LiveId" clId="{50569B4E-D543-4CF7-853E-F527AC702F19}" dt="2025-02-06T15:41:05.203" v="2348" actId="14100"/>
          <ac:picMkLst>
            <pc:docMk/>
            <pc:sldMk cId="2319124860" sldId="257"/>
            <ac:picMk id="7" creationId="{41073B4F-6AA1-45B3-AF0C-37997E386E84}"/>
          </ac:picMkLst>
        </pc:picChg>
        <pc:picChg chg="add mod modCrop">
          <ac:chgData name="Элис Аржаева" userId="4a6b0f8692a91cfc" providerId="LiveId" clId="{50569B4E-D543-4CF7-853E-F527AC702F19}" dt="2025-02-06T15:31:40.596" v="2304" actId="1076"/>
          <ac:picMkLst>
            <pc:docMk/>
            <pc:sldMk cId="2319124860" sldId="257"/>
            <ac:picMk id="8" creationId="{7B3C8580-B80B-4358-9BE6-524BAF9A3BBF}"/>
          </ac:picMkLst>
        </pc:picChg>
        <pc:picChg chg="add del mod ord">
          <ac:chgData name="Элис Аржаева" userId="4a6b0f8692a91cfc" providerId="LiveId" clId="{50569B4E-D543-4CF7-853E-F527AC702F19}" dt="2025-02-06T15:43:18.230" v="2351" actId="478"/>
          <ac:picMkLst>
            <pc:docMk/>
            <pc:sldMk cId="2319124860" sldId="257"/>
            <ac:picMk id="9" creationId="{39F2D03B-CB08-4BF5-B5B9-437C1B88D3B3}"/>
          </ac:picMkLst>
        </pc:picChg>
        <pc:picChg chg="add mod ord modCrop">
          <ac:chgData name="Элис Аржаева" userId="4a6b0f8692a91cfc" providerId="LiveId" clId="{50569B4E-D543-4CF7-853E-F527AC702F19}" dt="2025-02-06T15:59:38.672" v="2764"/>
          <ac:picMkLst>
            <pc:docMk/>
            <pc:sldMk cId="2319124860" sldId="257"/>
            <ac:picMk id="12" creationId="{1CAA0683-FF4F-44A8-BF79-DDB6655F38A7}"/>
          </ac:picMkLst>
        </pc:picChg>
      </pc:sldChg>
      <pc:sldChg chg="addSp modSp new mod modTransition modAnim">
        <pc:chgData name="Элис Аржаева" userId="4a6b0f8692a91cfc" providerId="LiveId" clId="{50569B4E-D543-4CF7-853E-F527AC702F19}" dt="2025-02-06T16:02:33.062" v="2882"/>
        <pc:sldMkLst>
          <pc:docMk/>
          <pc:sldMk cId="1056468807" sldId="258"/>
        </pc:sldMkLst>
        <pc:spChg chg="mod">
          <ac:chgData name="Элис Аржаева" userId="4a6b0f8692a91cfc" providerId="LiveId" clId="{50569B4E-D543-4CF7-853E-F527AC702F19}" dt="2025-02-06T15:14:59.614" v="1705" actId="1582"/>
          <ac:spMkLst>
            <pc:docMk/>
            <pc:sldMk cId="1056468807" sldId="258"/>
            <ac:spMk id="2" creationId="{52C0424A-64EA-4945-B6A6-4B3A2F20D2CC}"/>
          </ac:spMkLst>
        </pc:spChg>
        <pc:spChg chg="mod">
          <ac:chgData name="Элис Аржаева" userId="4a6b0f8692a91cfc" providerId="LiveId" clId="{50569B4E-D543-4CF7-853E-F527AC702F19}" dt="2025-02-06T15:44:29.388" v="2361" actId="14100"/>
          <ac:spMkLst>
            <pc:docMk/>
            <pc:sldMk cId="1056468807" sldId="258"/>
            <ac:spMk id="3" creationId="{7672F341-82FC-474F-A3CA-C4905567FC65}"/>
          </ac:spMkLst>
        </pc:spChg>
        <pc:spChg chg="mod">
          <ac:chgData name="Элис Аржаева" userId="4a6b0f8692a91cfc" providerId="LiveId" clId="{50569B4E-D543-4CF7-853E-F527AC702F19}" dt="2025-02-06T15:50:09.508" v="2420"/>
          <ac:spMkLst>
            <pc:docMk/>
            <pc:sldMk cId="1056468807" sldId="258"/>
            <ac:spMk id="4" creationId="{0C327C99-7955-428E-A4AA-D67ECA3F76A1}"/>
          </ac:spMkLst>
        </pc:spChg>
        <pc:spChg chg="add mod ord">
          <ac:chgData name="Элис Аржаева" userId="4a6b0f8692a91cfc" providerId="LiveId" clId="{50569B4E-D543-4CF7-853E-F527AC702F19}" dt="2025-02-06T15:45:11.783" v="2371" actId="167"/>
          <ac:spMkLst>
            <pc:docMk/>
            <pc:sldMk cId="1056468807" sldId="258"/>
            <ac:spMk id="6" creationId="{4CE17C98-2020-46B0-8A7D-7DCC37A45D2A}"/>
          </ac:spMkLst>
        </pc:spChg>
        <pc:spChg chg="add mod ord">
          <ac:chgData name="Элис Аржаева" userId="4a6b0f8692a91cfc" providerId="LiveId" clId="{50569B4E-D543-4CF7-853E-F527AC702F19}" dt="2025-02-06T15:45:13.470" v="2372" actId="167"/>
          <ac:spMkLst>
            <pc:docMk/>
            <pc:sldMk cId="1056468807" sldId="258"/>
            <ac:spMk id="7" creationId="{2ED4FFA2-8A73-42CF-9E55-31B3F41198F4}"/>
          </ac:spMkLst>
        </pc:spChg>
        <pc:picChg chg="add mod ord">
          <ac:chgData name="Элис Аржаева" userId="4a6b0f8692a91cfc" providerId="LiveId" clId="{50569B4E-D543-4CF7-853E-F527AC702F19}" dt="2025-02-06T16:00:23.965" v="2850"/>
          <ac:picMkLst>
            <pc:docMk/>
            <pc:sldMk cId="1056468807" sldId="258"/>
            <ac:picMk id="5" creationId="{2F790464-0A84-4465-A2B2-7196E5D695E9}"/>
          </ac:picMkLst>
        </pc:picChg>
        <pc:picChg chg="add mod">
          <ac:chgData name="Элис Аржаева" userId="4a6b0f8692a91cfc" providerId="LiveId" clId="{50569B4E-D543-4CF7-853E-F527AC702F19}" dt="2025-02-06T15:52:41.916" v="2437" actId="1076"/>
          <ac:picMkLst>
            <pc:docMk/>
            <pc:sldMk cId="1056468807" sldId="258"/>
            <ac:picMk id="9" creationId="{0B53BBF2-4B26-407E-A201-86BF7A1699EB}"/>
          </ac:picMkLst>
        </pc:picChg>
        <pc:picChg chg="add mod">
          <ac:chgData name="Элис Аржаева" userId="4a6b0f8692a91cfc" providerId="LiveId" clId="{50569B4E-D543-4CF7-853E-F527AC702F19}" dt="2025-02-06T15:53:59.668" v="2459" actId="1076"/>
          <ac:picMkLst>
            <pc:docMk/>
            <pc:sldMk cId="1056468807" sldId="258"/>
            <ac:picMk id="10" creationId="{04761A68-4867-428C-AA55-8F72A04A9C1C}"/>
          </ac:picMkLst>
        </pc:picChg>
      </pc:sldChg>
      <pc:sldChg chg="addSp delSp modSp new mod modTransition">
        <pc:chgData name="Элис Аржаева" userId="4a6b0f8692a91cfc" providerId="LiveId" clId="{50569B4E-D543-4CF7-853E-F527AC702F19}" dt="2025-02-06T16:34:34.898" v="3527" actId="1076"/>
        <pc:sldMkLst>
          <pc:docMk/>
          <pc:sldMk cId="2161526891" sldId="259"/>
        </pc:sldMkLst>
        <pc:spChg chg="mod">
          <ac:chgData name="Элис Аржаева" userId="4a6b0f8692a91cfc" providerId="LiveId" clId="{50569B4E-D543-4CF7-853E-F527AC702F19}" dt="2025-02-06T16:34:34.898" v="3527" actId="1076"/>
          <ac:spMkLst>
            <pc:docMk/>
            <pc:sldMk cId="2161526891" sldId="259"/>
            <ac:spMk id="2" creationId="{94703C97-93E9-4E8B-8DAB-86EA40591EEE}"/>
          </ac:spMkLst>
        </pc:spChg>
        <pc:spChg chg="del">
          <ac:chgData name="Элис Аржаева" userId="4a6b0f8692a91cfc" providerId="LiveId" clId="{50569B4E-D543-4CF7-853E-F527AC702F19}" dt="2025-02-06T15:35:50.996" v="2312" actId="931"/>
          <ac:spMkLst>
            <pc:docMk/>
            <pc:sldMk cId="2161526891" sldId="259"/>
            <ac:spMk id="3" creationId="{BF583663-0B10-4A1C-BFE8-0728DB7FA464}"/>
          </ac:spMkLst>
        </pc:spChg>
        <pc:spChg chg="mod">
          <ac:chgData name="Элис Аржаева" userId="4a6b0f8692a91cfc" providerId="LiveId" clId="{50569B4E-D543-4CF7-853E-F527AC702F19}" dt="2025-02-06T16:34:33.385" v="3526" actId="20577"/>
          <ac:spMkLst>
            <pc:docMk/>
            <pc:sldMk cId="2161526891" sldId="259"/>
            <ac:spMk id="4" creationId="{F4BCF711-E1EC-4705-9266-678F65B1A009}"/>
          </ac:spMkLst>
        </pc:spChg>
        <pc:spChg chg="add del mod">
          <ac:chgData name="Элис Аржаева" userId="4a6b0f8692a91cfc" providerId="LiveId" clId="{50569B4E-D543-4CF7-853E-F527AC702F19}" dt="2025-02-06T15:38:36.217" v="2318" actId="931"/>
          <ac:spMkLst>
            <pc:docMk/>
            <pc:sldMk cId="2161526891" sldId="259"/>
            <ac:spMk id="8" creationId="{6D4DDE47-D897-470A-8DC5-4BDC76B8AD7E}"/>
          </ac:spMkLst>
        </pc:spChg>
        <pc:spChg chg="add del mod">
          <ac:chgData name="Элис Аржаева" userId="4a6b0f8692a91cfc" providerId="LiveId" clId="{50569B4E-D543-4CF7-853E-F527AC702F19}" dt="2025-02-06T16:03:08.755" v="2888" actId="931"/>
          <ac:spMkLst>
            <pc:docMk/>
            <pc:sldMk cId="2161526891" sldId="259"/>
            <ac:spMk id="12" creationId="{68E99994-7506-4B0C-AB6C-84C77922B8C9}"/>
          </ac:spMkLst>
        </pc:spChg>
        <pc:spChg chg="add mod ord">
          <ac:chgData name="Элис Аржаева" userId="4a6b0f8692a91cfc" providerId="LiveId" clId="{50569B4E-D543-4CF7-853E-F527AC702F19}" dt="2025-02-06T16:04:16.262" v="2920" actId="167"/>
          <ac:spMkLst>
            <pc:docMk/>
            <pc:sldMk cId="2161526891" sldId="259"/>
            <ac:spMk id="17" creationId="{2FA0C0B0-A908-4392-B55F-D35DF9ADEA38}"/>
          </ac:spMkLst>
        </pc:spChg>
        <pc:spChg chg="add mod">
          <ac:chgData name="Элис Аржаева" userId="4a6b0f8692a91cfc" providerId="LiveId" clId="{50569B4E-D543-4CF7-853E-F527AC702F19}" dt="2025-02-06T16:11:01.119" v="3011" actId="208"/>
          <ac:spMkLst>
            <pc:docMk/>
            <pc:sldMk cId="2161526891" sldId="259"/>
            <ac:spMk id="29" creationId="{BC1E9AE5-A0B0-4A38-A87E-18C600A0E45F}"/>
          </ac:spMkLst>
        </pc:spChg>
        <pc:picChg chg="add del mod">
          <ac:chgData name="Элис Аржаева" userId="4a6b0f8692a91cfc" providerId="LiveId" clId="{50569B4E-D543-4CF7-853E-F527AC702F19}" dt="2025-02-06T15:35:58.284" v="2317" actId="478"/>
          <ac:picMkLst>
            <pc:docMk/>
            <pc:sldMk cId="2161526891" sldId="259"/>
            <ac:picMk id="6" creationId="{6BBD71DB-3D0E-42BC-B706-F3F66ADCE24D}"/>
          </ac:picMkLst>
        </pc:picChg>
        <pc:picChg chg="add del mod modCrop">
          <ac:chgData name="Элис Аржаева" userId="4a6b0f8692a91cfc" providerId="LiveId" clId="{50569B4E-D543-4CF7-853E-F527AC702F19}" dt="2025-02-06T15:38:57.177" v="2326" actId="478"/>
          <ac:picMkLst>
            <pc:docMk/>
            <pc:sldMk cId="2161526891" sldId="259"/>
            <ac:picMk id="10" creationId="{CE124C23-1D0D-451B-9172-1A3901719086}"/>
          </ac:picMkLst>
        </pc:picChg>
        <pc:picChg chg="add del mod">
          <ac:chgData name="Элис Аржаева" userId="4a6b0f8692a91cfc" providerId="LiveId" clId="{50569B4E-D543-4CF7-853E-F527AC702F19}" dt="2025-02-06T16:03:03.509" v="2887" actId="931"/>
          <ac:picMkLst>
            <pc:docMk/>
            <pc:sldMk cId="2161526891" sldId="259"/>
            <ac:picMk id="14" creationId="{D44B0FC1-6AC8-425D-B9FC-7D18BF0286B1}"/>
          </ac:picMkLst>
        </pc:picChg>
        <pc:picChg chg="add mod ord modCrop">
          <ac:chgData name="Элис Аржаева" userId="4a6b0f8692a91cfc" providerId="LiveId" clId="{50569B4E-D543-4CF7-853E-F527AC702F19}" dt="2025-02-06T16:04:18.961" v="2921" actId="167"/>
          <ac:picMkLst>
            <pc:docMk/>
            <pc:sldMk cId="2161526891" sldId="259"/>
            <ac:picMk id="16" creationId="{0461A654-21C5-4DBE-9C6B-A0123ECC5715}"/>
          </ac:picMkLst>
        </pc:picChg>
        <pc:picChg chg="add mod">
          <ac:chgData name="Элис Аржаева" userId="4a6b0f8692a91cfc" providerId="LiveId" clId="{50569B4E-D543-4CF7-853E-F527AC702F19}" dt="2025-02-06T16:06:06.649" v="2950" actId="1076"/>
          <ac:picMkLst>
            <pc:docMk/>
            <pc:sldMk cId="2161526891" sldId="259"/>
            <ac:picMk id="19" creationId="{13589BC7-54FB-456C-A190-5FF6DE69E8AF}"/>
          </ac:picMkLst>
        </pc:picChg>
        <pc:picChg chg="add mod">
          <ac:chgData name="Элис Аржаева" userId="4a6b0f8692a91cfc" providerId="LiveId" clId="{50569B4E-D543-4CF7-853E-F527AC702F19}" dt="2025-02-06T16:08:28.660" v="2971" actId="14100"/>
          <ac:picMkLst>
            <pc:docMk/>
            <pc:sldMk cId="2161526891" sldId="259"/>
            <ac:picMk id="21" creationId="{D3521CD3-96D7-439D-9B86-CD234E108E53}"/>
          </ac:picMkLst>
        </pc:picChg>
        <pc:picChg chg="add mod">
          <ac:chgData name="Элис Аржаева" userId="4a6b0f8692a91cfc" providerId="LiveId" clId="{50569B4E-D543-4CF7-853E-F527AC702F19}" dt="2025-02-06T16:10:10.860" v="2982" actId="1076"/>
          <ac:picMkLst>
            <pc:docMk/>
            <pc:sldMk cId="2161526891" sldId="259"/>
            <ac:picMk id="23" creationId="{9D431E8F-89F9-4EC5-97D6-7C1D2364F5AC}"/>
          </ac:picMkLst>
        </pc:picChg>
        <pc:picChg chg="add mod">
          <ac:chgData name="Элис Аржаева" userId="4a6b0f8692a91cfc" providerId="LiveId" clId="{50569B4E-D543-4CF7-853E-F527AC702F19}" dt="2025-02-06T16:08:18.907" v="2967" actId="1076"/>
          <ac:picMkLst>
            <pc:docMk/>
            <pc:sldMk cId="2161526891" sldId="259"/>
            <ac:picMk id="24" creationId="{C2AFB773-0816-4D46-904B-D076B8D4D882}"/>
          </ac:picMkLst>
        </pc:picChg>
        <pc:picChg chg="add mod">
          <ac:chgData name="Элис Аржаева" userId="4a6b0f8692a91cfc" providerId="LiveId" clId="{50569B4E-D543-4CF7-853E-F527AC702F19}" dt="2025-02-06T16:08:24.591" v="2969" actId="1076"/>
          <ac:picMkLst>
            <pc:docMk/>
            <pc:sldMk cId="2161526891" sldId="259"/>
            <ac:picMk id="25" creationId="{C2EB4C53-7374-463F-9254-649A34DB8A2E}"/>
          </ac:picMkLst>
        </pc:picChg>
        <pc:picChg chg="add mod ord">
          <ac:chgData name="Элис Аржаева" userId="4a6b0f8692a91cfc" providerId="LiveId" clId="{50569B4E-D543-4CF7-853E-F527AC702F19}" dt="2025-02-06T16:08:45.052" v="2977" actId="1076"/>
          <ac:picMkLst>
            <pc:docMk/>
            <pc:sldMk cId="2161526891" sldId="259"/>
            <ac:picMk id="26" creationId="{738A1FD7-4CFE-4D98-9D87-31B988EF188A}"/>
          </ac:picMkLst>
        </pc:picChg>
        <pc:picChg chg="add mod">
          <ac:chgData name="Элис Аржаева" userId="4a6b0f8692a91cfc" providerId="LiveId" clId="{50569B4E-D543-4CF7-853E-F527AC702F19}" dt="2025-02-06T16:10:12.728" v="2983" actId="1076"/>
          <ac:picMkLst>
            <pc:docMk/>
            <pc:sldMk cId="2161526891" sldId="259"/>
            <ac:picMk id="28" creationId="{CCA713BD-C68B-4FE2-B202-426A0B4204F0}"/>
          </ac:picMkLst>
        </pc:picChg>
      </pc:sldChg>
      <pc:sldChg chg="addSp delSp modSp new mod modTransition modAnim">
        <pc:chgData name="Элис Аржаева" userId="4a6b0f8692a91cfc" providerId="LiveId" clId="{50569B4E-D543-4CF7-853E-F527AC702F19}" dt="2025-02-06T16:37:40.651" v="3528" actId="14100"/>
        <pc:sldMkLst>
          <pc:docMk/>
          <pc:sldMk cId="2429483481" sldId="260"/>
        </pc:sldMkLst>
        <pc:spChg chg="mod">
          <ac:chgData name="Элис Аржаева" userId="4a6b0f8692a91cfc" providerId="LiveId" clId="{50569B4E-D543-4CF7-853E-F527AC702F19}" dt="2025-02-06T15:13:28.955" v="1682" actId="208"/>
          <ac:spMkLst>
            <pc:docMk/>
            <pc:sldMk cId="2429483481" sldId="260"/>
            <ac:spMk id="2" creationId="{ADD2FEEB-B4DE-43DE-A22C-1DC81CD982D4}"/>
          </ac:spMkLst>
        </pc:spChg>
        <pc:spChg chg="mod">
          <ac:chgData name="Элис Аржаева" userId="4a6b0f8692a91cfc" providerId="LiveId" clId="{50569B4E-D543-4CF7-853E-F527AC702F19}" dt="2025-02-06T16:37:40.651" v="3528" actId="14100"/>
          <ac:spMkLst>
            <pc:docMk/>
            <pc:sldMk cId="2429483481" sldId="260"/>
            <ac:spMk id="3" creationId="{DB5FA9D6-9BBF-4943-8868-74D2EDDAD293}"/>
          </ac:spMkLst>
        </pc:spChg>
        <pc:spChg chg="mod">
          <ac:chgData name="Элис Аржаева" userId="4a6b0f8692a91cfc" providerId="LiveId" clId="{50569B4E-D543-4CF7-853E-F527AC702F19}" dt="2025-02-06T15:14:10.504" v="1688" actId="208"/>
          <ac:spMkLst>
            <pc:docMk/>
            <pc:sldMk cId="2429483481" sldId="260"/>
            <ac:spMk id="4" creationId="{1431220B-02BF-45EE-BBC0-DE18FB23631D}"/>
          </ac:spMkLst>
        </pc:spChg>
        <pc:spChg chg="add del mod">
          <ac:chgData name="Элис Аржаева" userId="4a6b0f8692a91cfc" providerId="LiveId" clId="{50569B4E-D543-4CF7-853E-F527AC702F19}" dt="2025-02-06T15:16:52.517" v="1751" actId="11529"/>
          <ac:spMkLst>
            <pc:docMk/>
            <pc:sldMk cId="2429483481" sldId="260"/>
            <ac:spMk id="23" creationId="{6F661F51-6DE4-4979-B23A-DC9912D818A3}"/>
          </ac:spMkLst>
        </pc:spChg>
        <pc:spChg chg="add mod ord">
          <ac:chgData name="Элис Аржаева" userId="4a6b0f8692a91cfc" providerId="LiveId" clId="{50569B4E-D543-4CF7-853E-F527AC702F19}" dt="2025-02-06T15:19:05.276" v="2004" actId="1076"/>
          <ac:spMkLst>
            <pc:docMk/>
            <pc:sldMk cId="2429483481" sldId="260"/>
            <ac:spMk id="24" creationId="{5B45A1F1-B041-4CA6-983E-7218B7666BF1}"/>
          </ac:spMkLst>
        </pc:spChg>
        <pc:spChg chg="add mod ord">
          <ac:chgData name="Элис Аржаева" userId="4a6b0f8692a91cfc" providerId="LiveId" clId="{50569B4E-D543-4CF7-853E-F527AC702F19}" dt="2025-02-06T16:25:55.636" v="3503" actId="207"/>
          <ac:spMkLst>
            <pc:docMk/>
            <pc:sldMk cId="2429483481" sldId="260"/>
            <ac:spMk id="25" creationId="{3CE98342-DEC8-485A-877C-562C4B098ABD}"/>
          </ac:spMkLst>
        </pc:spChg>
        <pc:spChg chg="add mod ord">
          <ac:chgData name="Элис Аржаева" userId="4a6b0f8692a91cfc" providerId="LiveId" clId="{50569B4E-D543-4CF7-853E-F527AC702F19}" dt="2025-02-06T16:26:00.314" v="3508" actId="207"/>
          <ac:spMkLst>
            <pc:docMk/>
            <pc:sldMk cId="2429483481" sldId="260"/>
            <ac:spMk id="26" creationId="{960BB19F-3CFD-4816-8A6D-80A655A5E889}"/>
          </ac:spMkLst>
        </pc:spChg>
        <pc:picChg chg="add del mod">
          <ac:chgData name="Элис Аржаева" userId="4a6b0f8692a91cfc" providerId="LiveId" clId="{50569B4E-D543-4CF7-853E-F527AC702F19}" dt="2025-02-06T15:11:57.409" v="1661" actId="931"/>
          <ac:picMkLst>
            <pc:docMk/>
            <pc:sldMk cId="2429483481" sldId="260"/>
            <ac:picMk id="6" creationId="{3F51B181-1377-41D4-9E59-2F9093AA5C6A}"/>
          </ac:picMkLst>
        </pc:picChg>
        <pc:picChg chg="add del mod">
          <ac:chgData name="Элис Аржаева" userId="4a6b0f8692a91cfc" providerId="LiveId" clId="{50569B4E-D543-4CF7-853E-F527AC702F19}" dt="2025-02-06T15:12:11.679" v="1663" actId="931"/>
          <ac:picMkLst>
            <pc:docMk/>
            <pc:sldMk cId="2429483481" sldId="260"/>
            <ac:picMk id="8" creationId="{96CBFD98-72FE-42B8-AFD0-D6E67B24C18D}"/>
          </ac:picMkLst>
        </pc:picChg>
        <pc:picChg chg="add del mod">
          <ac:chgData name="Элис Аржаева" userId="4a6b0f8692a91cfc" providerId="LiveId" clId="{50569B4E-D543-4CF7-853E-F527AC702F19}" dt="2025-02-06T15:12:17.341" v="1665" actId="931"/>
          <ac:picMkLst>
            <pc:docMk/>
            <pc:sldMk cId="2429483481" sldId="260"/>
            <ac:picMk id="10" creationId="{0479E78A-5BEA-4770-B233-FE7C49E6CA28}"/>
          </ac:picMkLst>
        </pc:picChg>
        <pc:picChg chg="add del mod">
          <ac:chgData name="Элис Аржаева" userId="4a6b0f8692a91cfc" providerId="LiveId" clId="{50569B4E-D543-4CF7-853E-F527AC702F19}" dt="2025-02-06T15:12:22.606" v="1667" actId="931"/>
          <ac:picMkLst>
            <pc:docMk/>
            <pc:sldMk cId="2429483481" sldId="260"/>
            <ac:picMk id="12" creationId="{90C8A3E8-F3B1-4D52-A577-391E4581C4A7}"/>
          </ac:picMkLst>
        </pc:picChg>
        <pc:picChg chg="add del mod">
          <ac:chgData name="Элис Аржаева" userId="4a6b0f8692a91cfc" providerId="LiveId" clId="{50569B4E-D543-4CF7-853E-F527AC702F19}" dt="2025-02-06T15:12:30.143" v="1669" actId="931"/>
          <ac:picMkLst>
            <pc:docMk/>
            <pc:sldMk cId="2429483481" sldId="260"/>
            <ac:picMk id="14" creationId="{54B35393-4A76-4A56-BA47-C267A1ED76B5}"/>
          </ac:picMkLst>
        </pc:picChg>
        <pc:picChg chg="add del mod">
          <ac:chgData name="Элис Аржаева" userId="4a6b0f8692a91cfc" providerId="LiveId" clId="{50569B4E-D543-4CF7-853E-F527AC702F19}" dt="2025-02-06T15:12:38.143" v="1671" actId="931"/>
          <ac:picMkLst>
            <pc:docMk/>
            <pc:sldMk cId="2429483481" sldId="260"/>
            <ac:picMk id="16" creationId="{9B2880D6-F500-4D68-AC75-4F55ADAEF94E}"/>
          </ac:picMkLst>
        </pc:picChg>
        <pc:picChg chg="add del mod">
          <ac:chgData name="Элис Аржаева" userId="4a6b0f8692a91cfc" providerId="LiveId" clId="{50569B4E-D543-4CF7-853E-F527AC702F19}" dt="2025-02-06T15:12:48.010" v="1673" actId="931"/>
          <ac:picMkLst>
            <pc:docMk/>
            <pc:sldMk cId="2429483481" sldId="260"/>
            <ac:picMk id="18" creationId="{065A509D-5832-4B75-A5CC-5931B3995242}"/>
          </ac:picMkLst>
        </pc:picChg>
        <pc:picChg chg="add mod ord">
          <ac:chgData name="Элис Аржаева" userId="4a6b0f8692a91cfc" providerId="LiveId" clId="{50569B4E-D543-4CF7-853E-F527AC702F19}" dt="2025-02-06T15:20:58.609" v="2061" actId="1076"/>
          <ac:picMkLst>
            <pc:docMk/>
            <pc:sldMk cId="2429483481" sldId="260"/>
            <ac:picMk id="20" creationId="{218B7901-15DC-41A4-94AE-628757855936}"/>
          </ac:picMkLst>
        </pc:picChg>
        <pc:picChg chg="add mod">
          <ac:chgData name="Элис Аржаева" userId="4a6b0f8692a91cfc" providerId="LiveId" clId="{50569B4E-D543-4CF7-853E-F527AC702F19}" dt="2025-02-06T15:56:10.664" v="2502" actId="1076"/>
          <ac:picMkLst>
            <pc:docMk/>
            <pc:sldMk cId="2429483481" sldId="260"/>
            <ac:picMk id="22" creationId="{F65C28BB-81BE-4556-BAFC-D6F049BF4524}"/>
          </ac:picMkLst>
        </pc:picChg>
      </pc:sldChg>
      <pc:sldChg chg="addSp delSp modSp new mod modTransition">
        <pc:chgData name="Элис Аржаева" userId="4a6b0f8692a91cfc" providerId="LiveId" clId="{50569B4E-D543-4CF7-853E-F527AC702F19}" dt="2025-02-06T16:25:38.111" v="3486" actId="478"/>
        <pc:sldMkLst>
          <pc:docMk/>
          <pc:sldMk cId="3506855074" sldId="261"/>
        </pc:sldMkLst>
        <pc:spChg chg="mod">
          <ac:chgData name="Элис Аржаева" userId="4a6b0f8692a91cfc" providerId="LiveId" clId="{50569B4E-D543-4CF7-853E-F527AC702F19}" dt="2025-02-06T16:13:04.299" v="3029" actId="1076"/>
          <ac:spMkLst>
            <pc:docMk/>
            <pc:sldMk cId="3506855074" sldId="261"/>
            <ac:spMk id="2" creationId="{8B20D671-6DF4-4626-9AA5-4E849E579D2E}"/>
          </ac:spMkLst>
        </pc:spChg>
        <pc:spChg chg="mod">
          <ac:chgData name="Элис Аржаева" userId="4a6b0f8692a91cfc" providerId="LiveId" clId="{50569B4E-D543-4CF7-853E-F527AC702F19}" dt="2025-02-06T16:12:55.388" v="3027" actId="1076"/>
          <ac:spMkLst>
            <pc:docMk/>
            <pc:sldMk cId="3506855074" sldId="261"/>
            <ac:spMk id="3" creationId="{ABEF326B-8C93-4C8A-94DF-6BE20BFBD417}"/>
          </ac:spMkLst>
        </pc:spChg>
        <pc:spChg chg="mod">
          <ac:chgData name="Элис Аржаева" userId="4a6b0f8692a91cfc" providerId="LiveId" clId="{50569B4E-D543-4CF7-853E-F527AC702F19}" dt="2025-02-06T16:12:55.388" v="3027" actId="1076"/>
          <ac:spMkLst>
            <pc:docMk/>
            <pc:sldMk cId="3506855074" sldId="261"/>
            <ac:spMk id="4" creationId="{A1EDCF5B-B79D-4C93-A1F5-F6E391C27711}"/>
          </ac:spMkLst>
        </pc:spChg>
        <pc:spChg chg="add mod ord">
          <ac:chgData name="Элис Аржаева" userId="4a6b0f8692a91cfc" providerId="LiveId" clId="{50569B4E-D543-4CF7-853E-F527AC702F19}" dt="2025-02-06T16:16:10.631" v="3120" actId="207"/>
          <ac:spMkLst>
            <pc:docMk/>
            <pc:sldMk cId="3506855074" sldId="261"/>
            <ac:spMk id="5" creationId="{24257351-2B5F-436E-9CBC-CD892E94DFCE}"/>
          </ac:spMkLst>
        </pc:spChg>
        <pc:spChg chg="add mod ord">
          <ac:chgData name="Элис Аржаева" userId="4a6b0f8692a91cfc" providerId="LiveId" clId="{50569B4E-D543-4CF7-853E-F527AC702F19}" dt="2025-02-06T16:16:02.495" v="3107" actId="207"/>
          <ac:spMkLst>
            <pc:docMk/>
            <pc:sldMk cId="3506855074" sldId="261"/>
            <ac:spMk id="6" creationId="{93C97A8B-C074-43BC-A6AA-FCCDF679748D}"/>
          </ac:spMkLst>
        </pc:spChg>
        <pc:spChg chg="add mod ord">
          <ac:chgData name="Элис Аржаева" userId="4a6b0f8692a91cfc" providerId="LiveId" clId="{50569B4E-D543-4CF7-853E-F527AC702F19}" dt="2025-02-06T16:13:27.954" v="3037" actId="14100"/>
          <ac:spMkLst>
            <pc:docMk/>
            <pc:sldMk cId="3506855074" sldId="261"/>
            <ac:spMk id="7" creationId="{15078916-3529-4F0F-9D68-494E570D02B8}"/>
          </ac:spMkLst>
        </pc:spChg>
        <pc:picChg chg="add del mod">
          <ac:chgData name="Элис Аржаева" userId="4a6b0f8692a91cfc" providerId="LiveId" clId="{50569B4E-D543-4CF7-853E-F527AC702F19}" dt="2025-02-06T16:13:51.133" v="3039" actId="931"/>
          <ac:picMkLst>
            <pc:docMk/>
            <pc:sldMk cId="3506855074" sldId="261"/>
            <ac:picMk id="9" creationId="{B68705E0-C0C9-4AE1-9711-1B27755A1D82}"/>
          </ac:picMkLst>
        </pc:picChg>
        <pc:picChg chg="add del mod">
          <ac:chgData name="Элис Аржаева" userId="4a6b0f8692a91cfc" providerId="LiveId" clId="{50569B4E-D543-4CF7-853E-F527AC702F19}" dt="2025-02-06T16:13:57.446" v="3041" actId="931"/>
          <ac:picMkLst>
            <pc:docMk/>
            <pc:sldMk cId="3506855074" sldId="261"/>
            <ac:picMk id="11" creationId="{490016C1-4624-43A3-9913-E894DE4C9D2B}"/>
          </ac:picMkLst>
        </pc:picChg>
        <pc:picChg chg="add mod ord modCrop">
          <ac:chgData name="Элис Аржаева" userId="4a6b0f8692a91cfc" providerId="LiveId" clId="{50569B4E-D543-4CF7-853E-F527AC702F19}" dt="2025-02-06T16:21:54.764" v="3339" actId="14100"/>
          <ac:picMkLst>
            <pc:docMk/>
            <pc:sldMk cId="3506855074" sldId="261"/>
            <ac:picMk id="13" creationId="{9A786FD8-0745-4906-8438-EE5F341959A7}"/>
          </ac:picMkLst>
        </pc:picChg>
        <pc:picChg chg="add mod">
          <ac:chgData name="Элис Аржаева" userId="4a6b0f8692a91cfc" providerId="LiveId" clId="{50569B4E-D543-4CF7-853E-F527AC702F19}" dt="2025-02-06T16:18:24.182" v="3125" actId="1076"/>
          <ac:picMkLst>
            <pc:docMk/>
            <pc:sldMk cId="3506855074" sldId="261"/>
            <ac:picMk id="15" creationId="{E6C7F5F0-3F1D-4B2F-A995-77A156E86715}"/>
          </ac:picMkLst>
        </pc:picChg>
        <pc:picChg chg="add mod">
          <ac:chgData name="Элис Аржаева" userId="4a6b0f8692a91cfc" providerId="LiveId" clId="{50569B4E-D543-4CF7-853E-F527AC702F19}" dt="2025-02-06T16:25:26.167" v="3485" actId="14861"/>
          <ac:picMkLst>
            <pc:docMk/>
            <pc:sldMk cId="3506855074" sldId="261"/>
            <ac:picMk id="17" creationId="{B57DC039-92FB-4972-BADE-9C4B24704266}"/>
          </ac:picMkLst>
        </pc:picChg>
        <pc:picChg chg="add mod">
          <ac:chgData name="Элис Аржаева" userId="4a6b0f8692a91cfc" providerId="LiveId" clId="{50569B4E-D543-4CF7-853E-F527AC702F19}" dt="2025-02-06T16:25:26.167" v="3485" actId="14861"/>
          <ac:picMkLst>
            <pc:docMk/>
            <pc:sldMk cId="3506855074" sldId="261"/>
            <ac:picMk id="18" creationId="{D765EC00-B9BA-421E-810E-62CF27BC23F8}"/>
          </ac:picMkLst>
        </pc:picChg>
        <pc:picChg chg="add mod">
          <ac:chgData name="Элис Аржаева" userId="4a6b0f8692a91cfc" providerId="LiveId" clId="{50569B4E-D543-4CF7-853E-F527AC702F19}" dt="2025-02-06T16:25:26.167" v="3485" actId="14861"/>
          <ac:picMkLst>
            <pc:docMk/>
            <pc:sldMk cId="3506855074" sldId="261"/>
            <ac:picMk id="19" creationId="{6852542D-795F-4918-B57B-4DA1869803CC}"/>
          </ac:picMkLst>
        </pc:picChg>
        <pc:picChg chg="add mod">
          <ac:chgData name="Элис Аржаева" userId="4a6b0f8692a91cfc" providerId="LiveId" clId="{50569B4E-D543-4CF7-853E-F527AC702F19}" dt="2025-02-06T16:25:26.167" v="3485" actId="14861"/>
          <ac:picMkLst>
            <pc:docMk/>
            <pc:sldMk cId="3506855074" sldId="261"/>
            <ac:picMk id="20" creationId="{DEC97FCC-2723-4693-88E9-8D37AB39FF6A}"/>
          </ac:picMkLst>
        </pc:picChg>
        <pc:picChg chg="add mod">
          <ac:chgData name="Элис Аржаева" userId="4a6b0f8692a91cfc" providerId="LiveId" clId="{50569B4E-D543-4CF7-853E-F527AC702F19}" dt="2025-02-06T16:25:26.167" v="3485" actId="14861"/>
          <ac:picMkLst>
            <pc:docMk/>
            <pc:sldMk cId="3506855074" sldId="261"/>
            <ac:picMk id="21" creationId="{BFACFEBF-8D56-45FA-BD87-D03FF609FADF}"/>
          </ac:picMkLst>
        </pc:picChg>
        <pc:picChg chg="add mod">
          <ac:chgData name="Элис Аржаева" userId="4a6b0f8692a91cfc" providerId="LiveId" clId="{50569B4E-D543-4CF7-853E-F527AC702F19}" dt="2025-02-06T16:25:26.167" v="3485" actId="14861"/>
          <ac:picMkLst>
            <pc:docMk/>
            <pc:sldMk cId="3506855074" sldId="261"/>
            <ac:picMk id="22" creationId="{E15D4723-D486-477D-9B56-BC7FC728A252}"/>
          </ac:picMkLst>
        </pc:picChg>
        <pc:picChg chg="add mod">
          <ac:chgData name="Элис Аржаева" userId="4a6b0f8692a91cfc" providerId="LiveId" clId="{50569B4E-D543-4CF7-853E-F527AC702F19}" dt="2025-02-06T16:25:26.167" v="3485" actId="14861"/>
          <ac:picMkLst>
            <pc:docMk/>
            <pc:sldMk cId="3506855074" sldId="261"/>
            <ac:picMk id="23" creationId="{D82EA9F1-81B8-401A-A833-3C2E9A9D8B40}"/>
          </ac:picMkLst>
        </pc:picChg>
        <pc:picChg chg="add mod">
          <ac:chgData name="Элис Аржаева" userId="4a6b0f8692a91cfc" providerId="LiveId" clId="{50569B4E-D543-4CF7-853E-F527AC702F19}" dt="2025-02-06T16:25:26.167" v="3485" actId="14861"/>
          <ac:picMkLst>
            <pc:docMk/>
            <pc:sldMk cId="3506855074" sldId="261"/>
            <ac:picMk id="24" creationId="{4F4D8B33-329C-47F3-BB98-77AEE67944B5}"/>
          </ac:picMkLst>
        </pc:picChg>
        <pc:picChg chg="add mod">
          <ac:chgData name="Элис Аржаева" userId="4a6b0f8692a91cfc" providerId="LiveId" clId="{50569B4E-D543-4CF7-853E-F527AC702F19}" dt="2025-02-06T16:25:26.167" v="3485" actId="14861"/>
          <ac:picMkLst>
            <pc:docMk/>
            <pc:sldMk cId="3506855074" sldId="261"/>
            <ac:picMk id="25" creationId="{7F8460B0-E22B-4BC0-AD92-1F9A05594D48}"/>
          </ac:picMkLst>
        </pc:picChg>
        <pc:picChg chg="add mod">
          <ac:chgData name="Элис Аржаева" userId="4a6b0f8692a91cfc" providerId="LiveId" clId="{50569B4E-D543-4CF7-853E-F527AC702F19}" dt="2025-02-06T16:25:26.167" v="3485" actId="14861"/>
          <ac:picMkLst>
            <pc:docMk/>
            <pc:sldMk cId="3506855074" sldId="261"/>
            <ac:picMk id="26" creationId="{73D60844-B613-457C-A9D0-1CF7F9ED4851}"/>
          </ac:picMkLst>
        </pc:picChg>
        <pc:picChg chg="add mod">
          <ac:chgData name="Элис Аржаева" userId="4a6b0f8692a91cfc" providerId="LiveId" clId="{50569B4E-D543-4CF7-853E-F527AC702F19}" dt="2025-02-06T16:25:26.167" v="3485" actId="14861"/>
          <ac:picMkLst>
            <pc:docMk/>
            <pc:sldMk cId="3506855074" sldId="261"/>
            <ac:picMk id="27" creationId="{D898E4D9-3106-4435-8309-C41543D2F0A5}"/>
          </ac:picMkLst>
        </pc:picChg>
        <pc:picChg chg="add mod">
          <ac:chgData name="Элис Аржаева" userId="4a6b0f8692a91cfc" providerId="LiveId" clId="{50569B4E-D543-4CF7-853E-F527AC702F19}" dt="2025-02-06T16:23:33.961" v="3433" actId="14861"/>
          <ac:picMkLst>
            <pc:docMk/>
            <pc:sldMk cId="3506855074" sldId="261"/>
            <ac:picMk id="29" creationId="{4917262E-1E78-46CB-8C28-27E002494400}"/>
          </ac:picMkLst>
        </pc:picChg>
        <pc:picChg chg="add mod">
          <ac:chgData name="Элис Аржаева" userId="4a6b0f8692a91cfc" providerId="LiveId" clId="{50569B4E-D543-4CF7-853E-F527AC702F19}" dt="2025-02-06T16:23:44.383" v="3438" actId="1076"/>
          <ac:picMkLst>
            <pc:docMk/>
            <pc:sldMk cId="3506855074" sldId="261"/>
            <ac:picMk id="30" creationId="{F21A0CA3-BF74-4273-96B3-B58AA4EA6916}"/>
          </ac:picMkLst>
        </pc:picChg>
        <pc:picChg chg="add mod">
          <ac:chgData name="Элис Аржаева" userId="4a6b0f8692a91cfc" providerId="LiveId" clId="{50569B4E-D543-4CF7-853E-F527AC702F19}" dt="2025-02-06T16:23:49.679" v="3441" actId="688"/>
          <ac:picMkLst>
            <pc:docMk/>
            <pc:sldMk cId="3506855074" sldId="261"/>
            <ac:picMk id="31" creationId="{108AC51D-87D4-4C8B-93F6-F2764AC7F194}"/>
          </ac:picMkLst>
        </pc:picChg>
        <pc:picChg chg="add mod">
          <ac:chgData name="Элис Аржаева" userId="4a6b0f8692a91cfc" providerId="LiveId" clId="{50569B4E-D543-4CF7-853E-F527AC702F19}" dt="2025-02-06T16:24:00.108" v="3449" actId="1076"/>
          <ac:picMkLst>
            <pc:docMk/>
            <pc:sldMk cId="3506855074" sldId="261"/>
            <ac:picMk id="32" creationId="{8C7AE168-C40F-450E-BE8C-4F70C20BCA74}"/>
          </ac:picMkLst>
        </pc:picChg>
        <pc:picChg chg="add mod">
          <ac:chgData name="Элис Аржаева" userId="4a6b0f8692a91cfc" providerId="LiveId" clId="{50569B4E-D543-4CF7-853E-F527AC702F19}" dt="2025-02-06T16:24:07.821" v="3454" actId="1076"/>
          <ac:picMkLst>
            <pc:docMk/>
            <pc:sldMk cId="3506855074" sldId="261"/>
            <ac:picMk id="33" creationId="{F5D6220E-093F-4C12-BFC6-B55A1D1456BC}"/>
          </ac:picMkLst>
        </pc:picChg>
        <pc:picChg chg="add mod">
          <ac:chgData name="Элис Аржаева" userId="4a6b0f8692a91cfc" providerId="LiveId" clId="{50569B4E-D543-4CF7-853E-F527AC702F19}" dt="2025-02-06T16:24:16.848" v="3459" actId="1076"/>
          <ac:picMkLst>
            <pc:docMk/>
            <pc:sldMk cId="3506855074" sldId="261"/>
            <ac:picMk id="34" creationId="{1811B0FF-F721-4FAA-BE35-791DD3213B31}"/>
          </ac:picMkLst>
        </pc:picChg>
        <pc:picChg chg="add mod">
          <ac:chgData name="Элис Аржаева" userId="4a6b0f8692a91cfc" providerId="LiveId" clId="{50569B4E-D543-4CF7-853E-F527AC702F19}" dt="2025-02-06T16:24:21.793" v="3463" actId="14100"/>
          <ac:picMkLst>
            <pc:docMk/>
            <pc:sldMk cId="3506855074" sldId="261"/>
            <ac:picMk id="35" creationId="{11B07BAA-ADD4-434F-8FB8-068FDD86B7BB}"/>
          </ac:picMkLst>
        </pc:picChg>
        <pc:picChg chg="add mod">
          <ac:chgData name="Элис Аржаева" userId="4a6b0f8692a91cfc" providerId="LiveId" clId="{50569B4E-D543-4CF7-853E-F527AC702F19}" dt="2025-02-06T16:24:47.062" v="3475" actId="1076"/>
          <ac:picMkLst>
            <pc:docMk/>
            <pc:sldMk cId="3506855074" sldId="261"/>
            <ac:picMk id="36" creationId="{4AEFD17A-2B89-4DAA-858F-161A975C41DD}"/>
          </ac:picMkLst>
        </pc:picChg>
        <pc:picChg chg="add mod">
          <ac:chgData name="Элис Аржаева" userId="4a6b0f8692a91cfc" providerId="LiveId" clId="{50569B4E-D543-4CF7-853E-F527AC702F19}" dt="2025-02-06T16:24:46.010" v="3474" actId="1076"/>
          <ac:picMkLst>
            <pc:docMk/>
            <pc:sldMk cId="3506855074" sldId="261"/>
            <ac:picMk id="37" creationId="{2AD53C16-6BF1-4316-B903-AAC0E9B361E3}"/>
          </ac:picMkLst>
        </pc:picChg>
        <pc:picChg chg="add del mod">
          <ac:chgData name="Элис Аржаева" userId="4a6b0f8692a91cfc" providerId="LiveId" clId="{50569B4E-D543-4CF7-853E-F527AC702F19}" dt="2025-02-06T16:25:38.111" v="3486" actId="478"/>
          <ac:picMkLst>
            <pc:docMk/>
            <pc:sldMk cId="3506855074" sldId="261"/>
            <ac:picMk id="38" creationId="{69BA33D3-F8DC-49D7-9719-6631E9E36D63}"/>
          </ac:picMkLst>
        </pc:picChg>
      </pc:sldChg>
      <pc:sldChg chg="add del">
        <pc:chgData name="Элис Аржаева" userId="4a6b0f8692a91cfc" providerId="LiveId" clId="{50569B4E-D543-4CF7-853E-F527AC702F19}" dt="2025-02-06T15:17:19.482" v="1758"/>
        <pc:sldMkLst>
          <pc:docMk/>
          <pc:sldMk cId="322551097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AB5EE-9B9F-4513-85F7-41D0A76C7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DD14B6-3CDA-4287-9696-4C0EA411B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3B9B44-5D0B-44DD-952F-E451454E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824AC6-C618-40E6-9384-9E561429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5001AE-6E05-4134-BFF3-A9B1CD0D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98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FD62C-A256-439F-BBDE-CD81CEE0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0ABEDE-EB4F-4F2B-922D-6DF3A8859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78AE4D-2D9D-418F-9F8D-4427E7F4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03F056-E5E4-4A4F-8F64-8FE03FB6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0A36B4-C652-40A5-AE0E-EFA25E8C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0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3FBF074-C6C6-4471-B1C7-8D5FFDABB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A46353-282D-4887-BCD9-8C6AA53A7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5A3050-CF81-4592-AECA-DAD39276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2BDEA9-43A4-4FE9-BF10-57CB3CF7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2CE1EE-EF01-4956-908C-0A1AF2B2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0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7AB7A-C0CA-448B-8E96-EAA51A06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02C6A-1E60-41C4-8508-08C0137F7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1F79E5-72E5-495A-A0CC-4B77786E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9109F0-395E-4296-B0F5-C88C85B0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FED518-A73A-4FE4-8D9D-73F1A3DF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122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15F82-D6F1-44F3-9B6B-5881F770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B858DE-8B50-417D-B878-57176234D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D5CC70-CF46-437F-A46D-220019F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473082-48D2-4E6B-9376-15ADD12C5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441DF5-76F0-410B-B18E-85F5274B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569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6C8B7-13D2-4DFD-ABE9-6B0E6F4A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B0C870-A489-4F31-8DB4-6B6BEE198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CA739A-407D-4843-A4B7-256E6727B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9CAEBD-8EA4-466E-B315-2C1AB595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E5BB82-A290-4C1B-B734-05F45013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8020E9-A41B-4797-9F1A-CB7724EC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09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CC5A77-E203-418D-9713-C5310D88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FE50E1-645C-4DB9-A89C-F49CD2BFE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062F01-40FB-40C1-BAF8-043929956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3CB61C6-FB79-4A06-8E8E-DBF6B6E51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3E37EEF-7D79-4DCF-8C9E-4CD84E1A8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BA6584A-CD3A-4B6F-9C72-6EB54EDA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A20BD82-2C75-4C6A-9A71-3BAA7E5BD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1B82C8-FB2F-4352-BD68-1090FFB5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56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35634-B59C-4B88-BF85-895BADDA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F7FAC7-EAC5-48A4-8CC2-050C463C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C08BFF6-DAF8-4005-B8D5-F9019FB1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C2056E-6D49-4F6E-83C0-4213D49D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8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0A0052-6BD4-4566-8C08-FA0C546DA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E05473-CEBE-418F-A1DA-71F971A47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8BC41F-A111-4163-BFA7-E53CE4DC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23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5D53C-E396-417F-A2B5-6B6760F7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3CC1E-CFBC-43AD-8A06-E0B9BB928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DB9A1C-CA08-4D21-AE4F-4A6B5A4BA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722CC2-D9FC-4AD6-B80A-5071292EE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4BCA3A-9D0C-44E5-AAC0-FA409112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CB4BB5-2ACD-4F23-8373-FFF97181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456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84101-FD14-44DA-883A-C63437BE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A7DA606-0D66-4DCA-96CB-2EFE89365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E1A1E2-03C7-47FC-AA6C-E4E4E6985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8B6ACC-6561-4A6A-A387-9E507A6D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95C6AE-463B-4F32-9423-C34A900B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4A7915-D766-40C3-8A6E-27FD0CB6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42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7664D-5ABB-4C5F-870D-6578B7C5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31B89D-9792-4279-A921-009330089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4F04BF-A56F-4EF5-8B36-03AF841210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3AB96-AADC-4D2A-8042-3B888884570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D1B78E-098E-413B-B219-69739C33C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C8BBD9-E6EE-4F54-AA16-494ED88AB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43A3E-81EA-44E0-B87B-558266CBFC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85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55C7FE-B70D-43BB-B535-B01D6054C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2D2464BB-9822-4A3A-A570-C7456D59DECB}"/>
              </a:ext>
            </a:extLst>
          </p:cNvPr>
          <p:cNvSpPr/>
          <p:nvPr/>
        </p:nvSpPr>
        <p:spPr>
          <a:xfrm>
            <a:off x="4931834" y="4665916"/>
            <a:ext cx="2184400" cy="918666"/>
          </a:xfrm>
          <a:prstGeom prst="ellipse">
            <a:avLst/>
          </a:prstGeom>
          <a:solidFill>
            <a:schemeClr val="dk1">
              <a:alpha val="56000"/>
            </a:schemeClr>
          </a:solidFill>
          <a:effectLst>
            <a:glow rad="203200">
              <a:schemeClr val="tx1">
                <a:alpha val="64000"/>
              </a:schemeClr>
            </a:glow>
            <a:softEdge rad="1651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C69C54-1C84-48FE-A86D-98D6C12C2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67" b="93889" l="10000" r="90000">
                        <a14:foregroundMark x1="48750" y1="15000" x2="53906" y2="6806"/>
                        <a14:foregroundMark x1="58125" y1="8472" x2="58125" y2="8472"/>
                        <a14:foregroundMark x1="57500" y1="7083" x2="57500" y2="6528"/>
                        <a14:foregroundMark x1="55859" y1="7778" x2="55859" y2="7778"/>
                        <a14:foregroundMark x1="55078" y1="6111" x2="55078" y2="6111"/>
                        <a14:foregroundMark x1="55625" y1="7083" x2="55078" y2="5556"/>
                        <a14:foregroundMark x1="43203" y1="89861" x2="43438" y2="91944"/>
                        <a14:foregroundMark x1="44141" y1="93472" x2="44219" y2="93889"/>
                        <a14:foregroundMark x1="41406" y1="92083" x2="41563" y2="92778"/>
                        <a14:foregroundMark x1="61016" y1="93194" x2="60938" y2="93611"/>
                        <a14:foregroundMark x1="55469" y1="10556" x2="55625" y2="7083"/>
                        <a14:foregroundMark x1="55000" y1="8472" x2="55469" y2="6944"/>
                        <a14:foregroundMark x1="55781" y1="8333" x2="55078" y2="7083"/>
                        <a14:foregroundMark x1="55703" y1="7639" x2="54219" y2="7778"/>
                        <a14:foregroundMark x1="56719" y1="9167" x2="56719" y2="7083"/>
                        <a14:foregroundMark x1="56875" y1="7639" x2="56953" y2="5000"/>
                        <a14:foregroundMark x1="57109" y1="7361" x2="56484" y2="8889"/>
                        <a14:foregroundMark x1="57344" y1="7639" x2="57813" y2="6111"/>
                        <a14:foregroundMark x1="56953" y1="8194" x2="58047" y2="6944"/>
                        <a14:foregroundMark x1="56563" y1="8472" x2="56875" y2="8056"/>
                        <a14:foregroundMark x1="58047" y1="8056" x2="56953" y2="8750"/>
                        <a14:foregroundMark x1="58359" y1="7500" x2="57813" y2="6389"/>
                        <a14:foregroundMark x1="58203" y1="7500" x2="57891" y2="6528"/>
                        <a14:foregroundMark x1="58906" y1="8611" x2="59531" y2="6667"/>
                        <a14:foregroundMark x1="57734" y1="5556" x2="57813" y2="4583"/>
                        <a14:foregroundMark x1="55469" y1="5000" x2="55313" y2="4167"/>
                        <a14:foregroundMark x1="46953" y1="6528" x2="46797" y2="5278"/>
                        <a14:foregroundMark x1="58750" y1="6528" x2="57578" y2="5972"/>
                        <a14:foregroundMark x1="58281" y1="8056" x2="59688" y2="7778"/>
                        <a14:foregroundMark x1="59766" y1="10139" x2="60234" y2="5694"/>
                        <a14:foregroundMark x1="59922" y1="8333" x2="59844" y2="6111"/>
                        <a14:foregroundMark x1="61094" y1="9861" x2="62656" y2="10972"/>
                        <a14:foregroundMark x1="38828" y1="83333" x2="38828" y2="83333"/>
                        <a14:foregroundMark x1="38047" y1="83889" x2="38047" y2="83889"/>
                        <a14:backgroundMark x1="21250" y1="18750" x2="21250" y2="18750"/>
                        <a14:backgroundMark x1="19141" y1="22917" x2="18359" y2="42639"/>
                        <a14:backgroundMark x1="18359" y1="42639" x2="17578" y2="23194"/>
                        <a14:backgroundMark x1="17578" y1="23194" x2="18359" y2="42361"/>
                        <a14:backgroundMark x1="18359" y1="42361" x2="27813" y2="11389"/>
                        <a14:backgroundMark x1="64038" y1="6518" x2="67109" y2="6250"/>
                        <a14:backgroundMark x1="60394" y1="6836" x2="62615" y2="6642"/>
                        <a14:backgroundMark x1="59991" y1="6871" x2="60010" y2="6869"/>
                        <a14:backgroundMark x1="67109" y1="6250" x2="68906" y2="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54" y="3288536"/>
            <a:ext cx="4617083" cy="2597109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727F522-562D-41B7-BEA3-A71CE8A26C58}"/>
              </a:ext>
            </a:extLst>
          </p:cNvPr>
          <p:cNvSpPr/>
          <p:nvPr/>
        </p:nvSpPr>
        <p:spPr>
          <a:xfrm>
            <a:off x="1590541" y="1702154"/>
            <a:ext cx="9354037" cy="1886634"/>
          </a:xfrm>
          <a:prstGeom prst="round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07F2E-A971-4EC6-8786-018B2E310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5867"/>
            <a:ext cx="9420578" cy="2714096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dirty="0">
                <a:ln w="285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Проект на </a:t>
            </a:r>
            <a:r>
              <a:rPr lang="en-US" dirty="0" err="1">
                <a:ln w="285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PyGame</a:t>
            </a:r>
            <a:br>
              <a:rPr lang="en-US" dirty="0">
                <a:ln w="285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ru-RU" dirty="0">
                <a:ln w="285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«Ежиные заготовки»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4C793D2-464B-4B61-9AA7-B509AA9DD3CC}"/>
              </a:ext>
            </a:extLst>
          </p:cNvPr>
          <p:cNvSpPr/>
          <p:nvPr/>
        </p:nvSpPr>
        <p:spPr>
          <a:xfrm>
            <a:off x="4687911" y="5885645"/>
            <a:ext cx="7405352" cy="450761"/>
          </a:xfrm>
          <a:prstGeom prst="round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0AF087-AB77-4281-A8A5-C15E0589D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0013" y="5964470"/>
            <a:ext cx="9241829" cy="687494"/>
          </a:xfrm>
        </p:spPr>
        <p:txBody>
          <a:bodyPr>
            <a:normAutofit/>
          </a:bodyPr>
          <a:lstStyle/>
          <a:p>
            <a:r>
              <a:rPr lang="ru-RU" sz="1800" i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и презентацию подготовили Шестернин С. и Аржаева А.</a:t>
            </a:r>
          </a:p>
        </p:txBody>
      </p:sp>
    </p:spTree>
    <p:extLst>
      <p:ext uri="{BB962C8B-B14F-4D97-AF65-F5344CB8AC3E}">
        <p14:creationId xmlns:p14="http://schemas.microsoft.com/office/powerpoint/2010/main" val="83159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CAA0683-FF4F-44A8-BF79-DDB6655F3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02" b="440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A8CDCD3-DBD3-4A48-8FEF-065A9BC69C65}"/>
              </a:ext>
            </a:extLst>
          </p:cNvPr>
          <p:cNvSpPr/>
          <p:nvPr/>
        </p:nvSpPr>
        <p:spPr>
          <a:xfrm>
            <a:off x="996495" y="353130"/>
            <a:ext cx="4958394" cy="3897136"/>
          </a:xfrm>
          <a:prstGeom prst="round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394F17-4B0A-4B97-81BC-3B7E8E5D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313" y="-526168"/>
            <a:ext cx="4592189" cy="1600200"/>
          </a:xfrm>
        </p:spPr>
        <p:txBody>
          <a:bodyPr/>
          <a:lstStyle/>
          <a:p>
            <a:r>
              <a:rPr lang="ru-RU" dirty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Идея проекта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2F51EC5-F423-490B-B4F7-01FA79178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11" b="99306" l="10000" r="90000">
                        <a14:foregroundMark x1="33047" y1="19167" x2="32813" y2="16944"/>
                        <a14:foregroundMark x1="32500" y1="16944" x2="23047" y2="36528"/>
                        <a14:foregroundMark x1="23047" y1="36528" x2="22422" y2="40833"/>
                        <a14:foregroundMark x1="23359" y1="36250" x2="20938" y2="45139"/>
                        <a14:foregroundMark x1="20938" y1="45139" x2="25469" y2="50833"/>
                        <a14:foregroundMark x1="25469" y1="50833" x2="39453" y2="53611"/>
                        <a14:foregroundMark x1="39784" y1="55374" x2="41094" y2="62361"/>
                        <a14:foregroundMark x1="39453" y1="53611" x2="39575" y2="54259"/>
                        <a14:foregroundMark x1="41128" y1="68056" x2="41171" y2="75071"/>
                        <a14:foregroundMark x1="41094" y1="62361" x2="41128" y2="68056"/>
                        <a14:foregroundMark x1="24609" y1="49306" x2="22188" y2="46250"/>
                        <a14:foregroundMark x1="24531" y1="50278" x2="21875" y2="46667"/>
                        <a14:foregroundMark x1="22109" y1="45278" x2="23203" y2="35833"/>
                        <a14:foregroundMark x1="23203" y1="35833" x2="30078" y2="20417"/>
                        <a14:foregroundMark x1="22422" y1="37222" x2="20859" y2="45000"/>
                        <a14:foregroundMark x1="32344" y1="17222" x2="42813" y2="7639"/>
                        <a14:foregroundMark x1="42813" y1="7639" x2="48672" y2="7083"/>
                        <a14:foregroundMark x1="48672" y1="7083" x2="58516" y2="13889"/>
                        <a14:foregroundMark x1="58516" y1="13889" x2="70313" y2="37500"/>
                        <a14:foregroundMark x1="70313" y1="37500" x2="71641" y2="46667"/>
                        <a14:foregroundMark x1="71641" y1="46667" x2="66484" y2="51806"/>
                        <a14:foregroundMark x1="56294" y1="54463" x2="55581" y2="54649"/>
                        <a14:foregroundMark x1="66484" y1="51806" x2="56315" y2="54458"/>
                        <a14:foregroundMark x1="67734" y1="30556" x2="59922" y2="16528"/>
                        <a14:foregroundMark x1="61016" y1="17500" x2="60703" y2="16111"/>
                        <a14:foregroundMark x1="37891" y1="10972" x2="33516" y2="15000"/>
                        <a14:foregroundMark x1="70469" y1="36528" x2="65703" y2="26111"/>
                        <a14:foregroundMark x1="64766" y1="24722" x2="63125" y2="21667"/>
                        <a14:foregroundMark x1="64922" y1="25417" x2="63438" y2="21806"/>
                        <a14:foregroundMark x1="64531" y1="23056" x2="64063" y2="21667"/>
                        <a14:foregroundMark x1="70859" y1="37639" x2="71719" y2="46667"/>
                        <a14:foregroundMark x1="54688" y1="68375" x2="54766" y2="70000"/>
                        <a14:foregroundMark x1="54326" y1="72640" x2="54141" y2="73750"/>
                        <a14:foregroundMark x1="54578" y1="71126" x2="54417" y2="72090"/>
                        <a14:foregroundMark x1="54766" y1="70000" x2="54710" y2="70334"/>
                        <a14:foregroundMark x1="53828" y1="56806" x2="52422" y2="60694"/>
                        <a14:foregroundMark x1="53438" y1="64028" x2="54766" y2="68750"/>
                        <a14:foregroundMark x1="38324" y1="68284" x2="36172" y2="69167"/>
                        <a14:foregroundMark x1="41250" y1="67083" x2="39102" y2="67965"/>
                        <a14:foregroundMark x1="36172" y1="69167" x2="37578" y2="70000"/>
                        <a14:foregroundMark x1="36183" y1="75957" x2="35938" y2="79444"/>
                        <a14:foregroundMark x1="36493" y1="71557" x2="36478" y2="71764"/>
                        <a14:foregroundMark x1="36641" y1="69444" x2="36515" y2="71234"/>
                        <a14:foregroundMark x1="35938" y1="79444" x2="31719" y2="88333"/>
                        <a14:foregroundMark x1="31719" y1="88333" x2="37813" y2="93056"/>
                        <a14:foregroundMark x1="37813" y1="93056" x2="44219" y2="91389"/>
                        <a14:foregroundMark x1="44219" y1="91389" x2="48750" y2="82778"/>
                        <a14:foregroundMark x1="48750" y1="82778" x2="49531" y2="75278"/>
                        <a14:foregroundMark x1="32500" y1="84306" x2="31339" y2="83011"/>
                        <a14:foregroundMark x1="20493" y1="80025" x2="17656" y2="80354"/>
                        <a14:foregroundMark x1="26899" y1="79282" x2="24387" y2="79573"/>
                        <a14:foregroundMark x1="14177" y1="85856" x2="13516" y2="87083"/>
                        <a14:foregroundMark x1="13516" y1="87083" x2="13359" y2="97639"/>
                        <a14:foregroundMark x1="13359" y1="97639" x2="46484" y2="95139"/>
                        <a14:foregroundMark x1="46484" y1="95139" x2="48828" y2="81944"/>
                        <a14:foregroundMark x1="20130" y1="79583" x2="21102" y2="79936"/>
                        <a14:foregroundMark x1="18984" y1="79167" x2="20130" y2="79583"/>
                        <a14:foregroundMark x1="21687" y1="77749" x2="20781" y2="76944"/>
                        <a14:foregroundMark x1="21484" y1="76389" x2="21953" y2="77222"/>
                        <a14:foregroundMark x1="21953" y1="76111" x2="20859" y2="75556"/>
                        <a14:foregroundMark x1="21875" y1="75139" x2="21016" y2="75833"/>
                        <a14:foregroundMark x1="22031" y1="75417" x2="20703" y2="76111"/>
                        <a14:foregroundMark x1="22031" y1="74722" x2="20703" y2="75139"/>
                        <a14:foregroundMark x1="28438" y1="76944" x2="27677" y2="76794"/>
                        <a14:foregroundMark x1="28438" y1="77361" x2="27806" y2="77006"/>
                        <a14:foregroundMark x1="26396" y1="75308" x2="26964" y2="76504"/>
                        <a14:foregroundMark x1="28315" y1="77845" x2="28359" y2="75556"/>
                        <a14:foregroundMark x1="15703" y1="83611" x2="13594" y2="89444"/>
                        <a14:foregroundMark x1="14957" y1="84214" x2="14297" y2="90556"/>
                        <a14:foregroundMark x1="13984" y1="88194" x2="14673" y2="84683"/>
                        <a14:foregroundMark x1="14283" y1="85326" x2="13359" y2="89861"/>
                        <a14:foregroundMark x1="14255" y1="85273" x2="13672" y2="88750"/>
                        <a14:foregroundMark x1="13866" y1="85441" x2="13125" y2="90556"/>
                        <a14:foregroundMark x1="13125" y1="90556" x2="13125" y2="90972"/>
                        <a14:foregroundMark x1="22550" y1="80530" x2="24219" y2="84167"/>
                        <a14:foregroundMark x1="28594" y1="77083" x2="27578" y2="78472"/>
                        <a14:foregroundMark x1="32188" y1="80694" x2="31797" y2="78056"/>
                        <a14:foregroundMark x1="35547" y1="71250" x2="36250" y2="72500"/>
                        <a14:foregroundMark x1="16172" y1="84444" x2="17109" y2="79306"/>
                        <a14:foregroundMark x1="15000" y1="84306" x2="13750" y2="84583"/>
                        <a14:foregroundMark x1="13750" y1="84306" x2="15000" y2="82639"/>
                        <a14:foregroundMark x1="59167" y1="78725" x2="59766" y2="80139"/>
                        <a14:foregroundMark x1="66209" y1="83003" x2="66328" y2="83056"/>
                        <a14:foregroundMark x1="60820" y1="80608" x2="65117" y2="82518"/>
                        <a14:foregroundMark x1="59766" y1="80139" x2="59941" y2="80217"/>
                        <a14:foregroundMark x1="66328" y1="83056" x2="72185" y2="82598"/>
                        <a14:foregroundMark x1="73438" y1="82500" x2="76482" y2="84755"/>
                        <a14:foregroundMark x1="79358" y1="98982" x2="79297" y2="99306"/>
                        <a14:foregroundMark x1="76172" y1="84444" x2="74516" y2="82483"/>
                        <a14:foregroundMark x1="76797" y1="83889" x2="74141" y2="81528"/>
                        <a14:foregroundMark x1="77500" y1="83194" x2="76147" y2="82350"/>
                        <a14:foregroundMark x1="63268" y1="75736" x2="64063" y2="76111"/>
                        <a14:foregroundMark x1="62712" y1="75473" x2="62848" y2="75537"/>
                        <a14:foregroundMark x1="61632" y1="74963" x2="62335" y2="75295"/>
                        <a14:foregroundMark x1="59062" y1="73750" x2="59622" y2="74014"/>
                        <a14:foregroundMark x1="62243" y1="71277" x2="62089" y2="71144"/>
                        <a14:foregroundMark x1="68957" y1="79167" x2="70719" y2="79167"/>
                        <a14:foregroundMark x1="69273" y1="76990" x2="68594" y2="75139"/>
                        <a14:foregroundMark x1="74471" y1="81757" x2="75384" y2="81122"/>
                        <a14:foregroundMark x1="75078" y1="79028" x2="75234" y2="78889"/>
                        <a14:foregroundMark x1="78370" y1="83657" x2="77891" y2="82917"/>
                        <a14:foregroundMark x1="62710" y1="73564" x2="63359" y2="74306"/>
                        <a14:foregroundMark x1="68630" y1="79322" x2="68750" y2="81944"/>
                        <a14:foregroundMark x1="68438" y1="75139" x2="68594" y2="78540"/>
                        <a14:foregroundMark x1="67188" y1="78750" x2="67500" y2="79722"/>
                        <a14:foregroundMark x1="65234" y1="81111" x2="65547" y2="80833"/>
                        <a14:foregroundMark x1="60604" y1="72978" x2="59844" y2="73194"/>
                        <a14:foregroundMark x1="61797" y1="72639" x2="60712" y2="72947"/>
                        <a14:foregroundMark x1="60745" y1="72772" x2="62187" y2="72222"/>
                        <a14:foregroundMark x1="60000" y1="73056" x2="60632" y2="72815"/>
                        <a14:foregroundMark x1="70156" y1="78194" x2="71328" y2="79861"/>
                        <a14:foregroundMark x1="60673" y1="76530" x2="61406" y2="77778"/>
                        <a14:foregroundMark x1="57891" y1="77639" x2="55859" y2="71389"/>
                        <a14:foregroundMark x1="76016" y1="78750" x2="76797" y2="79444"/>
                        <a14:foregroundMark x1="45234" y1="6111" x2="46875" y2="6111"/>
                        <a14:backgroundMark x1="55313" y1="55833" x2="54063" y2="54583"/>
                        <a14:backgroundMark x1="55703" y1="54861" x2="55234" y2="55417"/>
                        <a14:backgroundMark x1="56094" y1="55417" x2="56172" y2="55139"/>
                        <a14:backgroundMark x1="16094" y1="80833" x2="15553" y2="80463"/>
                        <a14:backgroundMark x1="23203" y1="74306" x2="25547" y2="71944"/>
                        <a14:backgroundMark x1="23516" y1="75556" x2="23877" y2="76358"/>
                        <a14:backgroundMark x1="23203" y1="77778" x2="23672" y2="79722"/>
                        <a14:backgroundMark x1="24063" y1="79583" x2="24063" y2="79583"/>
                        <a14:backgroundMark x1="24375" y1="80139" x2="24375" y2="80139"/>
                        <a14:backgroundMark x1="28743" y1="80366" x2="28516" y2="80972"/>
                        <a14:backgroundMark x1="15422" y1="80979" x2="16250" y2="82083"/>
                        <a14:backgroundMark x1="14688" y1="80000" x2="14805" y2="80156"/>
                        <a14:backgroundMark x1="15375" y1="81162" x2="16172" y2="82500"/>
                        <a14:backgroundMark x1="39219" y1="68056" x2="39219" y2="68056"/>
                        <a14:backgroundMark x1="38984" y1="67917" x2="38984" y2="68194"/>
                        <a14:backgroundMark x1="38906" y1="67639" x2="39219" y2="67639"/>
                        <a14:backgroundMark x1="38438" y1="67917" x2="39063" y2="67639"/>
                        <a14:backgroundMark x1="35625" y1="74444" x2="36797" y2="74028"/>
                        <a14:backgroundMark x1="39063" y1="73333" x2="38984" y2="73611"/>
                        <a14:backgroundMark x1="38750" y1="75278" x2="38750" y2="75278"/>
                        <a14:backgroundMark x1="58516" y1="74444" x2="58672" y2="75694"/>
                        <a14:backgroundMark x1="57109" y1="72639" x2="56958" y2="73087"/>
                        <a14:backgroundMark x1="65160" y1="75613" x2="64844" y2="76806"/>
                        <a14:backgroundMark x1="65469" y1="74444" x2="65416" y2="74646"/>
                        <a14:backgroundMark x1="64375" y1="78472" x2="64375" y2="78472"/>
                        <a14:backgroundMark x1="65234" y1="77083" x2="64297" y2="78472"/>
                        <a14:backgroundMark x1="64063" y1="78472" x2="63828" y2="78611"/>
                        <a14:backgroundMark x1="64688" y1="73056" x2="64301" y2="72632"/>
                        <a14:backgroundMark x1="64219" y1="73750" x2="64009" y2="73152"/>
                        <a14:backgroundMark x1="63047" y1="71667" x2="62609" y2="70888"/>
                        <a14:backgroundMark x1="72813" y1="78611" x2="72344" y2="80417"/>
                        <a14:backgroundMark x1="77422" y1="80833" x2="77500" y2="82083"/>
                        <a14:backgroundMark x1="79375" y1="83333" x2="80938" y2="98472"/>
                        <a14:backgroundMark x1="72578" y1="80694" x2="71563" y2="81111"/>
                        <a14:backgroundMark x1="66953" y1="80417" x2="67188" y2="80972"/>
                        <a14:backgroundMark x1="62481" y1="71294" x2="62656" y2="71528"/>
                        <a14:backgroundMark x1="77422" y1="79028" x2="77500" y2="80833"/>
                        <a14:backgroundMark x1="58359" y1="76250" x2="59531" y2="78194"/>
                        <a14:backgroundMark x1="59453" y1="77917" x2="58984" y2="78333"/>
                        <a14:backgroundMark x1="39375" y1="54861" x2="40000" y2="54722"/>
                        <a14:backgroundMark x1="39297" y1="54861" x2="39531" y2="54722"/>
                        <a14:backgroundMark x1="39297" y1="54861" x2="39609" y2="5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88" y="1558684"/>
            <a:ext cx="9421008" cy="5299316"/>
          </a:xfrm>
          <a:effectLst>
            <a:glow rad="127000">
              <a:schemeClr val="tx1">
                <a:alpha val="99000"/>
              </a:schemeClr>
            </a:glo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2E32EAE1-2066-43D2-9C13-6A6AD6A82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8312" y="1361706"/>
            <a:ext cx="4396195" cy="318207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Игра, в которой ёжик бежит по лесу и собирает грибы, на пути у ежика встречаются препятствия. 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игры: собрать как можно больше грибов, чтобы прокормить свою семью зимой.</a:t>
            </a: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41073B4F-6AA1-45B3-AF0C-37997E386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11" b="99306" l="10000" r="90000">
                        <a14:foregroundMark x1="33047" y1="19167" x2="32813" y2="16944"/>
                        <a14:foregroundMark x1="32500" y1="16944" x2="23047" y2="36528"/>
                        <a14:foregroundMark x1="23047" y1="36528" x2="22422" y2="40833"/>
                        <a14:foregroundMark x1="23359" y1="36250" x2="20938" y2="45139"/>
                        <a14:foregroundMark x1="20938" y1="45139" x2="25469" y2="50833"/>
                        <a14:foregroundMark x1="25469" y1="50833" x2="39453" y2="53611"/>
                        <a14:foregroundMark x1="39784" y1="55374" x2="41094" y2="62361"/>
                        <a14:foregroundMark x1="39453" y1="53611" x2="39575" y2="54259"/>
                        <a14:foregroundMark x1="41128" y1="68056" x2="41171" y2="75071"/>
                        <a14:foregroundMark x1="41094" y1="62361" x2="41128" y2="68056"/>
                        <a14:foregroundMark x1="24609" y1="49306" x2="22188" y2="46250"/>
                        <a14:foregroundMark x1="24531" y1="50278" x2="21875" y2="46667"/>
                        <a14:foregroundMark x1="22109" y1="45278" x2="23203" y2="35833"/>
                        <a14:foregroundMark x1="23203" y1="35833" x2="30078" y2="20417"/>
                        <a14:foregroundMark x1="22422" y1="37222" x2="20859" y2="45000"/>
                        <a14:foregroundMark x1="32344" y1="17222" x2="42813" y2="7639"/>
                        <a14:foregroundMark x1="42813" y1="7639" x2="48672" y2="7083"/>
                        <a14:foregroundMark x1="48672" y1="7083" x2="58516" y2="13889"/>
                        <a14:foregroundMark x1="58516" y1="13889" x2="70313" y2="37500"/>
                        <a14:foregroundMark x1="70313" y1="37500" x2="71641" y2="46667"/>
                        <a14:foregroundMark x1="71641" y1="46667" x2="66484" y2="51806"/>
                        <a14:foregroundMark x1="56294" y1="54463" x2="55581" y2="54649"/>
                        <a14:foregroundMark x1="66484" y1="51806" x2="56315" y2="54458"/>
                        <a14:foregroundMark x1="67734" y1="30556" x2="59922" y2="16528"/>
                        <a14:foregroundMark x1="61016" y1="17500" x2="60703" y2="16111"/>
                        <a14:foregroundMark x1="37891" y1="10972" x2="33516" y2="15000"/>
                        <a14:foregroundMark x1="70469" y1="36528" x2="65703" y2="26111"/>
                        <a14:foregroundMark x1="64766" y1="24722" x2="63125" y2="21667"/>
                        <a14:foregroundMark x1="64922" y1="25417" x2="63438" y2="21806"/>
                        <a14:foregroundMark x1="64531" y1="23056" x2="64063" y2="21667"/>
                        <a14:foregroundMark x1="70859" y1="37639" x2="71719" y2="46667"/>
                        <a14:foregroundMark x1="54688" y1="68375" x2="54766" y2="70000"/>
                        <a14:foregroundMark x1="54326" y1="72640" x2="54141" y2="73750"/>
                        <a14:foregroundMark x1="54578" y1="71126" x2="54417" y2="72090"/>
                        <a14:foregroundMark x1="54766" y1="70000" x2="54710" y2="70334"/>
                        <a14:foregroundMark x1="53828" y1="56806" x2="52422" y2="60694"/>
                        <a14:foregroundMark x1="53438" y1="64028" x2="54766" y2="68750"/>
                        <a14:foregroundMark x1="38324" y1="68284" x2="36172" y2="69167"/>
                        <a14:foregroundMark x1="41250" y1="67083" x2="39102" y2="67965"/>
                        <a14:foregroundMark x1="36172" y1="69167" x2="37578" y2="70000"/>
                        <a14:foregroundMark x1="36183" y1="75957" x2="35938" y2="79444"/>
                        <a14:foregroundMark x1="36493" y1="71557" x2="36478" y2="71764"/>
                        <a14:foregroundMark x1="36641" y1="69444" x2="36515" y2="71234"/>
                        <a14:foregroundMark x1="35938" y1="79444" x2="31719" y2="88333"/>
                        <a14:foregroundMark x1="31719" y1="88333" x2="37813" y2="93056"/>
                        <a14:foregroundMark x1="37813" y1="93056" x2="44219" y2="91389"/>
                        <a14:foregroundMark x1="44219" y1="91389" x2="48750" y2="82778"/>
                        <a14:foregroundMark x1="48750" y1="82778" x2="49531" y2="75278"/>
                        <a14:foregroundMark x1="32500" y1="84306" x2="31339" y2="83011"/>
                        <a14:foregroundMark x1="20493" y1="80025" x2="17656" y2="80354"/>
                        <a14:foregroundMark x1="26899" y1="79282" x2="24387" y2="79573"/>
                        <a14:foregroundMark x1="14177" y1="85856" x2="13516" y2="87083"/>
                        <a14:foregroundMark x1="13516" y1="87083" x2="13359" y2="97639"/>
                        <a14:foregroundMark x1="13359" y1="97639" x2="46484" y2="95139"/>
                        <a14:foregroundMark x1="46484" y1="95139" x2="48828" y2="81944"/>
                        <a14:foregroundMark x1="20130" y1="79583" x2="21102" y2="79936"/>
                        <a14:foregroundMark x1="18984" y1="79167" x2="20130" y2="79583"/>
                        <a14:foregroundMark x1="21687" y1="77749" x2="20781" y2="76944"/>
                        <a14:foregroundMark x1="21484" y1="76389" x2="21953" y2="77222"/>
                        <a14:foregroundMark x1="21953" y1="76111" x2="20859" y2="75556"/>
                        <a14:foregroundMark x1="21875" y1="75139" x2="21016" y2="75833"/>
                        <a14:foregroundMark x1="22031" y1="75417" x2="20703" y2="76111"/>
                        <a14:foregroundMark x1="22031" y1="74722" x2="20703" y2="75139"/>
                        <a14:foregroundMark x1="28438" y1="76944" x2="27677" y2="76794"/>
                        <a14:foregroundMark x1="28438" y1="77361" x2="27806" y2="77006"/>
                        <a14:foregroundMark x1="26396" y1="75308" x2="26964" y2="76504"/>
                        <a14:foregroundMark x1="28315" y1="77845" x2="28359" y2="75556"/>
                        <a14:foregroundMark x1="15703" y1="83611" x2="13594" y2="89444"/>
                        <a14:foregroundMark x1="14957" y1="84214" x2="14297" y2="90556"/>
                        <a14:foregroundMark x1="13984" y1="88194" x2="14673" y2="84683"/>
                        <a14:foregroundMark x1="14283" y1="85326" x2="13359" y2="89861"/>
                        <a14:foregroundMark x1="14255" y1="85273" x2="13672" y2="88750"/>
                        <a14:foregroundMark x1="13866" y1="85441" x2="13125" y2="90556"/>
                        <a14:foregroundMark x1="13125" y1="90556" x2="13125" y2="90972"/>
                        <a14:foregroundMark x1="22550" y1="80530" x2="24219" y2="84167"/>
                        <a14:foregroundMark x1="28594" y1="77083" x2="27578" y2="78472"/>
                        <a14:foregroundMark x1="32188" y1="80694" x2="31797" y2="78056"/>
                        <a14:foregroundMark x1="35547" y1="71250" x2="36250" y2="72500"/>
                        <a14:foregroundMark x1="16172" y1="84444" x2="17109" y2="79306"/>
                        <a14:foregroundMark x1="15000" y1="84306" x2="13750" y2="84583"/>
                        <a14:foregroundMark x1="13750" y1="84306" x2="15000" y2="82639"/>
                        <a14:foregroundMark x1="59167" y1="78725" x2="59766" y2="80139"/>
                        <a14:foregroundMark x1="66209" y1="83003" x2="66328" y2="83056"/>
                        <a14:foregroundMark x1="60820" y1="80608" x2="65117" y2="82518"/>
                        <a14:foregroundMark x1="59766" y1="80139" x2="59941" y2="80217"/>
                        <a14:foregroundMark x1="66328" y1="83056" x2="72185" y2="82598"/>
                        <a14:foregroundMark x1="73438" y1="82500" x2="76482" y2="84755"/>
                        <a14:foregroundMark x1="79358" y1="98982" x2="79297" y2="99306"/>
                        <a14:foregroundMark x1="76172" y1="84444" x2="74516" y2="82483"/>
                        <a14:foregroundMark x1="76797" y1="83889" x2="74141" y2="81528"/>
                        <a14:foregroundMark x1="77500" y1="83194" x2="76147" y2="82350"/>
                        <a14:foregroundMark x1="63268" y1="75736" x2="64063" y2="76111"/>
                        <a14:foregroundMark x1="62712" y1="75473" x2="62848" y2="75537"/>
                        <a14:foregroundMark x1="61632" y1="74963" x2="62335" y2="75295"/>
                        <a14:foregroundMark x1="59062" y1="73750" x2="59622" y2="74014"/>
                        <a14:foregroundMark x1="62243" y1="71277" x2="62089" y2="71144"/>
                        <a14:foregroundMark x1="68957" y1="79167" x2="70719" y2="79167"/>
                        <a14:foregroundMark x1="69273" y1="76990" x2="68594" y2="75139"/>
                        <a14:foregroundMark x1="74471" y1="81757" x2="75384" y2="81122"/>
                        <a14:foregroundMark x1="75078" y1="79028" x2="75234" y2="78889"/>
                        <a14:foregroundMark x1="78370" y1="83657" x2="77891" y2="82917"/>
                        <a14:foregroundMark x1="62710" y1="73564" x2="63359" y2="74306"/>
                        <a14:foregroundMark x1="68630" y1="79322" x2="68750" y2="81944"/>
                        <a14:foregroundMark x1="68438" y1="75139" x2="68594" y2="78540"/>
                        <a14:foregroundMark x1="67188" y1="78750" x2="67500" y2="79722"/>
                        <a14:foregroundMark x1="65234" y1="81111" x2="65547" y2="80833"/>
                        <a14:foregroundMark x1="60604" y1="72978" x2="59844" y2="73194"/>
                        <a14:foregroundMark x1="61797" y1="72639" x2="60712" y2="72947"/>
                        <a14:foregroundMark x1="60745" y1="72772" x2="62187" y2="72222"/>
                        <a14:foregroundMark x1="60000" y1="73056" x2="60632" y2="72815"/>
                        <a14:foregroundMark x1="70156" y1="78194" x2="71328" y2="79861"/>
                        <a14:foregroundMark x1="60673" y1="76530" x2="61406" y2="77778"/>
                        <a14:foregroundMark x1="57891" y1="77639" x2="55859" y2="71389"/>
                        <a14:foregroundMark x1="76016" y1="78750" x2="76797" y2="79444"/>
                        <a14:foregroundMark x1="45234" y1="6111" x2="46875" y2="6111"/>
                        <a14:backgroundMark x1="55313" y1="55833" x2="54063" y2="54583"/>
                        <a14:backgroundMark x1="55703" y1="54861" x2="55234" y2="55417"/>
                        <a14:backgroundMark x1="56094" y1="55417" x2="56172" y2="55139"/>
                        <a14:backgroundMark x1="16094" y1="80833" x2="15553" y2="80463"/>
                        <a14:backgroundMark x1="23203" y1="74306" x2="25547" y2="71944"/>
                        <a14:backgroundMark x1="23516" y1="75556" x2="23877" y2="76358"/>
                        <a14:backgroundMark x1="23203" y1="77778" x2="23672" y2="79722"/>
                        <a14:backgroundMark x1="24063" y1="79583" x2="24063" y2="79583"/>
                        <a14:backgroundMark x1="24375" y1="80139" x2="24375" y2="80139"/>
                        <a14:backgroundMark x1="28743" y1="80366" x2="28516" y2="80972"/>
                        <a14:backgroundMark x1="15422" y1="80979" x2="16250" y2="82083"/>
                        <a14:backgroundMark x1="14688" y1="80000" x2="14805" y2="80156"/>
                        <a14:backgroundMark x1="15375" y1="81162" x2="16172" y2="82500"/>
                        <a14:backgroundMark x1="39219" y1="68056" x2="39219" y2="68056"/>
                        <a14:backgroundMark x1="38984" y1="67917" x2="38984" y2="68194"/>
                        <a14:backgroundMark x1="38906" y1="67639" x2="39219" y2="67639"/>
                        <a14:backgroundMark x1="38438" y1="67917" x2="39063" y2="67639"/>
                        <a14:backgroundMark x1="35625" y1="74444" x2="36797" y2="74028"/>
                        <a14:backgroundMark x1="39063" y1="73333" x2="38984" y2="73611"/>
                        <a14:backgroundMark x1="38750" y1="75278" x2="38750" y2="75278"/>
                        <a14:backgroundMark x1="58516" y1="74444" x2="58672" y2="75694"/>
                        <a14:backgroundMark x1="57109" y1="72639" x2="56958" y2="73087"/>
                        <a14:backgroundMark x1="65160" y1="75613" x2="64844" y2="76806"/>
                        <a14:backgroundMark x1="65469" y1="74444" x2="65416" y2="74646"/>
                        <a14:backgroundMark x1="64375" y1="78472" x2="64375" y2="78472"/>
                        <a14:backgroundMark x1="65234" y1="77083" x2="64297" y2="78472"/>
                        <a14:backgroundMark x1="64063" y1="78472" x2="63828" y2="78611"/>
                        <a14:backgroundMark x1="64688" y1="73056" x2="64301" y2="72632"/>
                        <a14:backgroundMark x1="64219" y1="73750" x2="64009" y2="73152"/>
                        <a14:backgroundMark x1="63047" y1="71667" x2="62609" y2="70888"/>
                        <a14:backgroundMark x1="72813" y1="78611" x2="72344" y2="80417"/>
                        <a14:backgroundMark x1="77422" y1="80833" x2="77500" y2="82083"/>
                        <a14:backgroundMark x1="79375" y1="83333" x2="80938" y2="98472"/>
                        <a14:backgroundMark x1="72578" y1="80694" x2="71563" y2="81111"/>
                        <a14:backgroundMark x1="66953" y1="80417" x2="67188" y2="80972"/>
                        <a14:backgroundMark x1="62481" y1="71294" x2="62656" y2="71528"/>
                        <a14:backgroundMark x1="77422" y1="79028" x2="77500" y2="80833"/>
                        <a14:backgroundMark x1="58359" y1="76250" x2="59531" y2="78194"/>
                        <a14:backgroundMark x1="59453" y1="77917" x2="58984" y2="78333"/>
                        <a14:backgroundMark x1="39375" y1="54861" x2="40000" y2="54722"/>
                        <a14:backgroundMark x1="39297" y1="54861" x2="39531" y2="54722"/>
                        <a14:backgroundMark x1="39297" y1="54861" x2="39609" y2="5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7" y="3261856"/>
            <a:ext cx="6406287" cy="3596144"/>
          </a:xfrm>
          <a:prstGeom prst="rect">
            <a:avLst/>
          </a:prstGeom>
          <a:effectLst>
            <a:glow rad="127000">
              <a:schemeClr val="tx1">
                <a:alpha val="99000"/>
              </a:schemeClr>
            </a:glow>
          </a:effectLst>
        </p:spPr>
      </p:pic>
      <p:pic>
        <p:nvPicPr>
          <p:cNvPr id="8" name="Объект 5">
            <a:extLst>
              <a:ext uri="{FF2B5EF4-FFF2-40B4-BE49-F238E27FC236}">
                <a16:creationId xmlns:a16="http://schemas.microsoft.com/office/drawing/2014/main" id="{7B3C8580-B80B-4358-9BE6-524BAF9A3B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11" b="99306" l="10000" r="90000">
                        <a14:foregroundMark x1="33047" y1="19167" x2="32813" y2="16944"/>
                        <a14:foregroundMark x1="32500" y1="16944" x2="23047" y2="36528"/>
                        <a14:foregroundMark x1="23047" y1="36528" x2="22422" y2="40833"/>
                        <a14:foregroundMark x1="23359" y1="36250" x2="20938" y2="45139"/>
                        <a14:foregroundMark x1="20938" y1="45139" x2="25469" y2="50833"/>
                        <a14:foregroundMark x1="25469" y1="50833" x2="39453" y2="53611"/>
                        <a14:foregroundMark x1="39784" y1="55374" x2="41094" y2="62361"/>
                        <a14:foregroundMark x1="39453" y1="53611" x2="39575" y2="54259"/>
                        <a14:foregroundMark x1="41128" y1="68056" x2="41171" y2="75071"/>
                        <a14:foregroundMark x1="41094" y1="62361" x2="41128" y2="68056"/>
                        <a14:foregroundMark x1="24609" y1="49306" x2="22188" y2="46250"/>
                        <a14:foregroundMark x1="24531" y1="50278" x2="21875" y2="46667"/>
                        <a14:foregroundMark x1="22109" y1="45278" x2="23203" y2="35833"/>
                        <a14:foregroundMark x1="23203" y1="35833" x2="30078" y2="20417"/>
                        <a14:foregroundMark x1="22422" y1="37222" x2="20859" y2="45000"/>
                        <a14:foregroundMark x1="32344" y1="17222" x2="42813" y2="7639"/>
                        <a14:foregroundMark x1="42813" y1="7639" x2="48672" y2="7083"/>
                        <a14:foregroundMark x1="48672" y1="7083" x2="58516" y2="13889"/>
                        <a14:foregroundMark x1="58516" y1="13889" x2="70313" y2="37500"/>
                        <a14:foregroundMark x1="70313" y1="37500" x2="71641" y2="46667"/>
                        <a14:foregroundMark x1="71641" y1="46667" x2="66484" y2="51806"/>
                        <a14:foregroundMark x1="56294" y1="54463" x2="55581" y2="54649"/>
                        <a14:foregroundMark x1="66484" y1="51806" x2="56315" y2="54458"/>
                        <a14:foregroundMark x1="67734" y1="30556" x2="59922" y2="16528"/>
                        <a14:foregroundMark x1="61016" y1="17500" x2="60703" y2="16111"/>
                        <a14:foregroundMark x1="37891" y1="10972" x2="33516" y2="15000"/>
                        <a14:foregroundMark x1="70469" y1="36528" x2="65703" y2="26111"/>
                        <a14:foregroundMark x1="64766" y1="24722" x2="63125" y2="21667"/>
                        <a14:foregroundMark x1="64922" y1="25417" x2="63438" y2="21806"/>
                        <a14:foregroundMark x1="64531" y1="23056" x2="64063" y2="21667"/>
                        <a14:foregroundMark x1="70859" y1="37639" x2="71719" y2="46667"/>
                        <a14:foregroundMark x1="54688" y1="68375" x2="54766" y2="70000"/>
                        <a14:foregroundMark x1="54326" y1="72640" x2="54141" y2="73750"/>
                        <a14:foregroundMark x1="54578" y1="71126" x2="54417" y2="72090"/>
                        <a14:foregroundMark x1="54766" y1="70000" x2="54710" y2="70334"/>
                        <a14:foregroundMark x1="53828" y1="56806" x2="52422" y2="60694"/>
                        <a14:foregroundMark x1="53438" y1="64028" x2="54766" y2="68750"/>
                        <a14:foregroundMark x1="38324" y1="68284" x2="36172" y2="69167"/>
                        <a14:foregroundMark x1="41250" y1="67083" x2="39102" y2="67965"/>
                        <a14:foregroundMark x1="36172" y1="69167" x2="37578" y2="70000"/>
                        <a14:foregroundMark x1="36183" y1="75957" x2="35938" y2="79444"/>
                        <a14:foregroundMark x1="36493" y1="71557" x2="36478" y2="71764"/>
                        <a14:foregroundMark x1="36641" y1="69444" x2="36515" y2="71234"/>
                        <a14:foregroundMark x1="35938" y1="79444" x2="31719" y2="88333"/>
                        <a14:foregroundMark x1="31719" y1="88333" x2="37813" y2="93056"/>
                        <a14:foregroundMark x1="37813" y1="93056" x2="44219" y2="91389"/>
                        <a14:foregroundMark x1="44219" y1="91389" x2="48750" y2="82778"/>
                        <a14:foregroundMark x1="48750" y1="82778" x2="49531" y2="75278"/>
                        <a14:foregroundMark x1="32500" y1="84306" x2="31339" y2="83011"/>
                        <a14:foregroundMark x1="20493" y1="80025" x2="17656" y2="80354"/>
                        <a14:foregroundMark x1="26899" y1="79282" x2="24387" y2="79573"/>
                        <a14:foregroundMark x1="14177" y1="85856" x2="13516" y2="87083"/>
                        <a14:foregroundMark x1="13516" y1="87083" x2="13359" y2="97639"/>
                        <a14:foregroundMark x1="13359" y1="97639" x2="46484" y2="95139"/>
                        <a14:foregroundMark x1="46484" y1="95139" x2="48828" y2="81944"/>
                        <a14:foregroundMark x1="20130" y1="79583" x2="21102" y2="79936"/>
                        <a14:foregroundMark x1="18984" y1="79167" x2="20130" y2="79583"/>
                        <a14:foregroundMark x1="21687" y1="77749" x2="20781" y2="76944"/>
                        <a14:foregroundMark x1="21484" y1="76389" x2="21953" y2="77222"/>
                        <a14:foregroundMark x1="21953" y1="76111" x2="20859" y2="75556"/>
                        <a14:foregroundMark x1="21875" y1="75139" x2="21016" y2="75833"/>
                        <a14:foregroundMark x1="22031" y1="75417" x2="20703" y2="76111"/>
                        <a14:foregroundMark x1="22031" y1="74722" x2="20703" y2="75139"/>
                        <a14:foregroundMark x1="28438" y1="76944" x2="27677" y2="76794"/>
                        <a14:foregroundMark x1="28438" y1="77361" x2="27806" y2="77006"/>
                        <a14:foregroundMark x1="26396" y1="75308" x2="26964" y2="76504"/>
                        <a14:foregroundMark x1="28315" y1="77845" x2="28359" y2="75556"/>
                        <a14:foregroundMark x1="15703" y1="83611" x2="13594" y2="89444"/>
                        <a14:foregroundMark x1="14957" y1="84214" x2="14297" y2="90556"/>
                        <a14:foregroundMark x1="13984" y1="88194" x2="14673" y2="84683"/>
                        <a14:foregroundMark x1="14283" y1="85326" x2="13359" y2="89861"/>
                        <a14:foregroundMark x1="14255" y1="85273" x2="13672" y2="88750"/>
                        <a14:foregroundMark x1="13866" y1="85441" x2="13125" y2="90556"/>
                        <a14:foregroundMark x1="13125" y1="90556" x2="13125" y2="90972"/>
                        <a14:foregroundMark x1="22550" y1="80530" x2="24219" y2="84167"/>
                        <a14:foregroundMark x1="28594" y1="77083" x2="27578" y2="78472"/>
                        <a14:foregroundMark x1="32188" y1="80694" x2="31797" y2="78056"/>
                        <a14:foregroundMark x1="35547" y1="71250" x2="36250" y2="72500"/>
                        <a14:foregroundMark x1="16172" y1="84444" x2="17109" y2="79306"/>
                        <a14:foregroundMark x1="15000" y1="84306" x2="13750" y2="84583"/>
                        <a14:foregroundMark x1="13750" y1="84306" x2="15000" y2="82639"/>
                        <a14:foregroundMark x1="59167" y1="78725" x2="59766" y2="80139"/>
                        <a14:foregroundMark x1="66209" y1="83003" x2="66328" y2="83056"/>
                        <a14:foregroundMark x1="60820" y1="80608" x2="65117" y2="82518"/>
                        <a14:foregroundMark x1="59766" y1="80139" x2="59941" y2="80217"/>
                        <a14:foregroundMark x1="66328" y1="83056" x2="72185" y2="82598"/>
                        <a14:foregroundMark x1="73438" y1="82500" x2="76482" y2="84755"/>
                        <a14:foregroundMark x1="79358" y1="98982" x2="79297" y2="99306"/>
                        <a14:foregroundMark x1="76172" y1="84444" x2="74516" y2="82483"/>
                        <a14:foregroundMark x1="76797" y1="83889" x2="74141" y2="81528"/>
                        <a14:foregroundMark x1="77500" y1="83194" x2="76147" y2="82350"/>
                        <a14:foregroundMark x1="63268" y1="75736" x2="64063" y2="76111"/>
                        <a14:foregroundMark x1="62712" y1="75473" x2="62848" y2="75537"/>
                        <a14:foregroundMark x1="61632" y1="74963" x2="62335" y2="75295"/>
                        <a14:foregroundMark x1="59062" y1="73750" x2="59622" y2="74014"/>
                        <a14:foregroundMark x1="62243" y1="71277" x2="62089" y2="71144"/>
                        <a14:foregroundMark x1="68957" y1="79167" x2="70719" y2="79167"/>
                        <a14:foregroundMark x1="69273" y1="76990" x2="68594" y2="75139"/>
                        <a14:foregroundMark x1="74471" y1="81757" x2="75384" y2="81122"/>
                        <a14:foregroundMark x1="75078" y1="79028" x2="75234" y2="78889"/>
                        <a14:foregroundMark x1="78370" y1="83657" x2="77891" y2="82917"/>
                        <a14:foregroundMark x1="62710" y1="73564" x2="63359" y2="74306"/>
                        <a14:foregroundMark x1="68630" y1="79322" x2="68750" y2="81944"/>
                        <a14:foregroundMark x1="68438" y1="75139" x2="68594" y2="78540"/>
                        <a14:foregroundMark x1="67188" y1="78750" x2="67500" y2="79722"/>
                        <a14:foregroundMark x1="65234" y1="81111" x2="65547" y2="80833"/>
                        <a14:foregroundMark x1="60604" y1="72978" x2="59844" y2="73194"/>
                        <a14:foregroundMark x1="61797" y1="72639" x2="60712" y2="72947"/>
                        <a14:foregroundMark x1="60745" y1="72772" x2="62187" y2="72222"/>
                        <a14:foregroundMark x1="60000" y1="73056" x2="60632" y2="72815"/>
                        <a14:foregroundMark x1="70156" y1="78194" x2="71328" y2="79861"/>
                        <a14:foregroundMark x1="60673" y1="76530" x2="61406" y2="77778"/>
                        <a14:foregroundMark x1="57891" y1="77639" x2="55859" y2="71389"/>
                        <a14:foregroundMark x1="76016" y1="78750" x2="76797" y2="79444"/>
                        <a14:foregroundMark x1="45234" y1="6111" x2="46875" y2="6111"/>
                        <a14:backgroundMark x1="55313" y1="55833" x2="54063" y2="54583"/>
                        <a14:backgroundMark x1="55703" y1="54861" x2="55234" y2="55417"/>
                        <a14:backgroundMark x1="56094" y1="55417" x2="56172" y2="55139"/>
                        <a14:backgroundMark x1="16094" y1="80833" x2="15553" y2="80463"/>
                        <a14:backgroundMark x1="23203" y1="74306" x2="25547" y2="71944"/>
                        <a14:backgroundMark x1="23516" y1="75556" x2="23877" y2="76358"/>
                        <a14:backgroundMark x1="23203" y1="77778" x2="23672" y2="79722"/>
                        <a14:backgroundMark x1="24063" y1="79583" x2="24063" y2="79583"/>
                        <a14:backgroundMark x1="24375" y1="80139" x2="24375" y2="80139"/>
                        <a14:backgroundMark x1="28743" y1="80366" x2="28516" y2="80972"/>
                        <a14:backgroundMark x1="15422" y1="80979" x2="16250" y2="82083"/>
                        <a14:backgroundMark x1="14688" y1="80000" x2="14805" y2="80156"/>
                        <a14:backgroundMark x1="15375" y1="81162" x2="16172" y2="82500"/>
                        <a14:backgroundMark x1="39219" y1="68056" x2="39219" y2="68056"/>
                        <a14:backgroundMark x1="38984" y1="67917" x2="38984" y2="68194"/>
                        <a14:backgroundMark x1="38906" y1="67639" x2="39219" y2="67639"/>
                        <a14:backgroundMark x1="38438" y1="67917" x2="39063" y2="67639"/>
                        <a14:backgroundMark x1="35625" y1="74444" x2="36797" y2="74028"/>
                        <a14:backgroundMark x1="39063" y1="73333" x2="38984" y2="73611"/>
                        <a14:backgroundMark x1="38750" y1="75278" x2="38750" y2="75278"/>
                        <a14:backgroundMark x1="58516" y1="74444" x2="58672" y2="75694"/>
                        <a14:backgroundMark x1="57109" y1="72639" x2="56958" y2="73087"/>
                        <a14:backgroundMark x1="65160" y1="75613" x2="64844" y2="76806"/>
                        <a14:backgroundMark x1="65469" y1="74444" x2="65416" y2="74646"/>
                        <a14:backgroundMark x1="64375" y1="78472" x2="64375" y2="78472"/>
                        <a14:backgroundMark x1="65234" y1="77083" x2="64297" y2="78472"/>
                        <a14:backgroundMark x1="64063" y1="78472" x2="63828" y2="78611"/>
                        <a14:backgroundMark x1="64688" y1="73056" x2="64301" y2="72632"/>
                        <a14:backgroundMark x1="64219" y1="73750" x2="64009" y2="73152"/>
                        <a14:backgroundMark x1="63047" y1="71667" x2="62609" y2="70888"/>
                        <a14:backgroundMark x1="72813" y1="78611" x2="72344" y2="80417"/>
                        <a14:backgroundMark x1="77422" y1="80833" x2="77500" y2="82083"/>
                        <a14:backgroundMark x1="79375" y1="83333" x2="80938" y2="98472"/>
                        <a14:backgroundMark x1="72578" y1="80694" x2="71563" y2="81111"/>
                        <a14:backgroundMark x1="66953" y1="80417" x2="67188" y2="80972"/>
                        <a14:backgroundMark x1="62481" y1="71294" x2="62656" y2="71528"/>
                        <a14:backgroundMark x1="77422" y1="79028" x2="77500" y2="80833"/>
                        <a14:backgroundMark x1="58359" y1="76250" x2="59531" y2="78194"/>
                        <a14:backgroundMark x1="59453" y1="77917" x2="58984" y2="78333"/>
                        <a14:backgroundMark x1="39375" y1="54861" x2="40000" y2="54722"/>
                        <a14:backgroundMark x1="39297" y1="54861" x2="39531" y2="54722"/>
                        <a14:backgroundMark x1="39297" y1="54861" x2="39609" y2="5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768" r="65531"/>
          <a:stretch/>
        </p:blipFill>
        <p:spPr>
          <a:xfrm>
            <a:off x="5242309" y="5950039"/>
            <a:ext cx="2364203" cy="907961"/>
          </a:xfrm>
          <a:prstGeom prst="rect">
            <a:avLst/>
          </a:prstGeom>
          <a:effectLst>
            <a:glow>
              <a:schemeClr val="accent1"/>
            </a:glo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23191248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9">
            <a:extLst>
              <a:ext uri="{FF2B5EF4-FFF2-40B4-BE49-F238E27FC236}">
                <a16:creationId xmlns:a16="http://schemas.microsoft.com/office/drawing/2014/main" id="{2F790464-0A84-4465-A2B2-7196E5D69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94" b="442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ED4FFA2-8A73-42CF-9E55-31B3F41198F4}"/>
              </a:ext>
            </a:extLst>
          </p:cNvPr>
          <p:cNvSpPr/>
          <p:nvPr/>
        </p:nvSpPr>
        <p:spPr>
          <a:xfrm>
            <a:off x="5602310" y="659885"/>
            <a:ext cx="6303091" cy="5959855"/>
          </a:xfrm>
          <a:prstGeom prst="roundRect">
            <a:avLst>
              <a:gd name="adj" fmla="val 9177"/>
            </a:avLst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CE17C98-2020-46B0-8A7D-7DCC37A45D2A}"/>
              </a:ext>
            </a:extLst>
          </p:cNvPr>
          <p:cNvSpPr/>
          <p:nvPr/>
        </p:nvSpPr>
        <p:spPr>
          <a:xfrm>
            <a:off x="286599" y="214359"/>
            <a:ext cx="5083891" cy="6292369"/>
          </a:xfrm>
          <a:prstGeom prst="round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0424A-64EA-4945-B6A6-4B3A2F20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77" y="-115676"/>
            <a:ext cx="3897871" cy="975160"/>
          </a:xfrm>
        </p:spPr>
        <p:txBody>
          <a:bodyPr>
            <a:normAutofit/>
          </a:bodyPr>
          <a:lstStyle/>
          <a:p>
            <a:r>
              <a:rPr lang="ru-RU" dirty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Структура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72F341-82FC-474F-A3CA-C4905567F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15" y="1054694"/>
            <a:ext cx="5032375" cy="550034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9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Классы спрайтов</a:t>
            </a:r>
            <a:r>
              <a:rPr lang="en-US" sz="19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ru-RU" sz="19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Background1 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Задний фон игры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Background2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Задний фон игры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Mushroom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Гриб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Barrier1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Вид препятствия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Barrier2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Вид препятствия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Barrier3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Вид препятствия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Hedgehog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Еж, игровой персонаж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Lives 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Картинка «Жизней» персонажа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 dirty="0" err="1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TrueHole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Нора для завершения игры (хорошая концовка и сохранение рекорда)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 dirty="0" err="1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FakeHole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Нора для завершения игры (плохая концовка без сохранения рекорда)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 dirty="0" err="1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HitParticle</a:t>
            </a:r>
            <a:r>
              <a:rPr lang="en-US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Частицы удара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700" dirty="0" err="1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CollectParticle</a:t>
            </a:r>
            <a:r>
              <a:rPr lang="ru-RU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Частица сбора гриба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327C99-7955-428E-A4AA-D67ECA3F7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8605" y="859484"/>
            <a:ext cx="6542399" cy="65154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8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Функции:</a:t>
            </a:r>
            <a:endParaRPr lang="ru-RU" sz="18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</a:t>
            </a: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game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 – Окно для ввода имени перед стартом игры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play() – 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Процесс игры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</a:t>
            </a: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menu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 – Основное меню игры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statistics()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Меню со статистикой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good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</a:t>
            </a: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ending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 – Экран хорошей концовки</a:t>
            </a:r>
          </a:p>
          <a:p>
            <a:pPr marL="742950" lvl="1" indent="-285750" algn="just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16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кнопка выхода в главное меню</a:t>
            </a:r>
          </a:p>
          <a:p>
            <a:pPr marL="742950" lvl="1" indent="-285750" algn="just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16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счетчик грибов (с сохранением результата)</a:t>
            </a:r>
          </a:p>
          <a:p>
            <a:pPr marL="742950" lvl="1" indent="-285750" algn="just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16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кнопка перезапуска игры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bad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</a:t>
            </a: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ending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 – Экран плохой концовки</a:t>
            </a:r>
          </a:p>
          <a:p>
            <a:pPr marL="742950" lvl="1" indent="-285750" algn="just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16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(аналогично</a:t>
            </a:r>
            <a:r>
              <a:rPr lang="ru-RU" sz="16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ru-RU" sz="16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death()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Экран смерти</a:t>
            </a:r>
          </a:p>
          <a:p>
            <a:pPr marL="742950" lvl="1" indent="-285750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(аналогично)</a:t>
            </a:r>
            <a:endParaRPr lang="ru-RU" sz="16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dirty="0" err="1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load_image</a:t>
            </a: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 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Загрузка изображений</a:t>
            </a:r>
          </a:p>
          <a:p>
            <a:pPr marL="285750" indent="-28575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</a:t>
            </a: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hit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</a:t>
            </a: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particles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 – создание частиц удара о препятствие</a:t>
            </a:r>
          </a:p>
          <a:p>
            <a:pPr marL="285750" indent="-285750" algn="just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create_collect_particles</a:t>
            </a: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 – </a:t>
            </a: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создание частиц сбора грибов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53BBF2-4B26-407E-A201-86BF7A169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09711">
            <a:off x="-1535417" y="6740821"/>
            <a:ext cx="1132267" cy="11322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761A68-4867-428C-AA55-8F72A04A9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1187">
            <a:off x="6651849" y="7171526"/>
            <a:ext cx="1132267" cy="11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68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1.14193 -1.1530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96" y="-5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76 -0.00347 L -0.27318 -1.31343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6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0461A654-21C5-4DBE-9C6B-A0123ECC5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98" b="44080"/>
          <a:stretch/>
        </p:blipFill>
        <p:spPr>
          <a:xfrm>
            <a:off x="-1" y="-1"/>
            <a:ext cx="12192001" cy="6863569"/>
          </a:xfr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2FA0C0B0-A908-4392-B55F-D35DF9ADEA38}"/>
              </a:ext>
            </a:extLst>
          </p:cNvPr>
          <p:cNvSpPr/>
          <p:nvPr/>
        </p:nvSpPr>
        <p:spPr>
          <a:xfrm>
            <a:off x="501122" y="222826"/>
            <a:ext cx="4790546" cy="3553307"/>
          </a:xfrm>
          <a:prstGeom prst="round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03C97-93E9-4E8B-8DAB-86EA4059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12" y="-74600"/>
            <a:ext cx="4258689" cy="1600200"/>
          </a:xfrm>
        </p:spPr>
        <p:txBody>
          <a:bodyPr>
            <a:normAutofit/>
          </a:bodyPr>
          <a:lstStyle/>
          <a:p>
            <a:r>
              <a:rPr lang="ru-RU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Использованные технологии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BCF711-E1EC-4705-9266-678F65B1A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1121" y="1814689"/>
            <a:ext cx="3932237" cy="3811588"/>
          </a:xfrm>
        </p:spPr>
        <p:txBody>
          <a:bodyPr/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Игровые события(мыши, кнопок клавиатуры, пользовательские)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Спрайты и анимация спрайтов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Взаимодействия объектов(</a:t>
            </a:r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collides)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Частицы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3589BC7-54FB-456C-A190-5FF6DE69E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3" y="4591975"/>
            <a:ext cx="1262592" cy="126259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521CD3-96D7-439D-9B86-CD234E108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12" y="4719504"/>
            <a:ext cx="2756511" cy="227012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D431E8F-89F9-4EC5-97D6-7C1D2364F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31" y="4726136"/>
            <a:ext cx="983192" cy="98319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2AFB773-0816-4D46-904B-D076B8D4D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68" y="5645764"/>
            <a:ext cx="1873551" cy="14763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2EB4C53-7374-463F-9254-649A34DB8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160" y="5792379"/>
            <a:ext cx="1291190" cy="123760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CA713BD-C68B-4FE2-B202-426A0B420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120" y="725500"/>
            <a:ext cx="3077440" cy="5129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38A1FD7-4CFE-4D98-9D87-31B988EF1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43" y="5495465"/>
            <a:ext cx="3317078" cy="1720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1E9AE5-A0B0-4A38-A87E-18C600A0E45F}"/>
              </a:ext>
            </a:extLst>
          </p:cNvPr>
          <p:cNvSpPr txBox="1"/>
          <p:nvPr/>
        </p:nvSpPr>
        <p:spPr>
          <a:xfrm>
            <a:off x="6095999" y="1896546"/>
            <a:ext cx="3095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Ежиные заготовки</a:t>
            </a:r>
          </a:p>
        </p:txBody>
      </p:sp>
    </p:spTree>
    <p:extLst>
      <p:ext uri="{BB962C8B-B14F-4D97-AF65-F5344CB8AC3E}">
        <p14:creationId xmlns:p14="http://schemas.microsoft.com/office/powerpoint/2010/main" val="21615268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A786FD8-0745-4906-8438-EE5F34195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34" t="12348" r="734" b="44595"/>
          <a:stretch/>
        </p:blipFill>
        <p:spPr>
          <a:xfrm>
            <a:off x="-127000" y="-1031"/>
            <a:ext cx="12319000" cy="6859031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078916-3529-4F0F-9D68-494E570D02B8}"/>
              </a:ext>
            </a:extLst>
          </p:cNvPr>
          <p:cNvSpPr/>
          <p:nvPr/>
        </p:nvSpPr>
        <p:spPr>
          <a:xfrm>
            <a:off x="1642371" y="145773"/>
            <a:ext cx="8628064" cy="781879"/>
          </a:xfrm>
          <a:prstGeom prst="roundRect">
            <a:avLst>
              <a:gd name="adj" fmla="val 50000"/>
            </a:avLst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4257351-2B5F-436E-9CBC-CD892E94DFCE}"/>
              </a:ext>
            </a:extLst>
          </p:cNvPr>
          <p:cNvSpPr/>
          <p:nvPr/>
        </p:nvSpPr>
        <p:spPr>
          <a:xfrm>
            <a:off x="773952" y="1522344"/>
            <a:ext cx="4367892" cy="3235187"/>
          </a:xfrm>
          <a:prstGeom prst="round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3C97A8B-C074-43BC-A6AA-FCCDF679748D}"/>
              </a:ext>
            </a:extLst>
          </p:cNvPr>
          <p:cNvSpPr/>
          <p:nvPr/>
        </p:nvSpPr>
        <p:spPr>
          <a:xfrm>
            <a:off x="6944402" y="1522343"/>
            <a:ext cx="4367892" cy="3235187"/>
          </a:xfrm>
          <a:prstGeom prst="round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0D671-6DF4-4626-9AA5-4E849E57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832" y="-764222"/>
            <a:ext cx="8710335" cy="1600200"/>
          </a:xfrm>
        </p:spPr>
        <p:txBody>
          <a:bodyPr/>
          <a:lstStyle/>
          <a:p>
            <a:r>
              <a:rPr lang="ru-RU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Особенности и недостатки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EF326B-8C93-4C8A-94DF-6BE20BFBD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8837" y="1749815"/>
            <a:ext cx="4247059" cy="2053560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u="sng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Недостатки проекта:</a:t>
            </a:r>
            <a:endParaRPr lang="ru-RU" sz="18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6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Отсутствие звука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Возникновение ситуаций появления препятствий на всех дорогах, наложения объектов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EDCF5B-B79D-4C93-A1F5-F6E391C27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8491" y="1749814"/>
            <a:ext cx="4007634" cy="4811369"/>
          </a:xfrm>
        </p:spPr>
        <p:txBody>
          <a:bodyPr numCol="1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u="sng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Особенности проекта:</a:t>
            </a:r>
            <a:endParaRPr lang="ru-RU" sz="18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Бесконечная генерация уровня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отличие от подобных игр, окончание игры происходит только после смерти или попадания в нору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Система жизней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Рекордная таблица</a:t>
            </a:r>
            <a:endParaRPr lang="ru-RU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6C7F5F0-3F1D-4B2F-A995-77A156E8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747" y="4985002"/>
            <a:ext cx="1649719" cy="164971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7DC039-92FB-4972-BADE-9C4B24704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1548">
            <a:off x="6107598" y="961075"/>
            <a:ext cx="901923" cy="901923"/>
          </a:xfrm>
          <a:prstGeom prst="rect">
            <a:avLst/>
          </a:prstGeom>
          <a:effectLst>
            <a:glow rad="63500">
              <a:schemeClr val="bg2">
                <a:lumMod val="75000"/>
                <a:alpha val="65000"/>
              </a:schemeClr>
            </a:glo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765EC00-B9BA-421E-810E-62CF27BC2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9656">
            <a:off x="10536254" y="3949310"/>
            <a:ext cx="801504" cy="801504"/>
          </a:xfrm>
          <a:prstGeom prst="rect">
            <a:avLst/>
          </a:prstGeom>
          <a:effectLst>
            <a:glow rad="63500">
              <a:schemeClr val="bg2">
                <a:lumMod val="75000"/>
                <a:alpha val="65000"/>
              </a:schemeClr>
            </a:glo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852542D-795F-4918-B57B-4DA186980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1548">
            <a:off x="11378433" y="4576191"/>
            <a:ext cx="354925" cy="354925"/>
          </a:xfrm>
          <a:prstGeom prst="rect">
            <a:avLst/>
          </a:prstGeom>
          <a:effectLst>
            <a:glow rad="63500">
              <a:schemeClr val="bg2">
                <a:lumMod val="75000"/>
                <a:alpha val="65000"/>
              </a:schemeClr>
            </a:glo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EC97FCC-2723-4693-88E9-8D37AB39F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45">
            <a:off x="7505819" y="4361010"/>
            <a:ext cx="565250" cy="565250"/>
          </a:xfrm>
          <a:prstGeom prst="rect">
            <a:avLst/>
          </a:prstGeom>
          <a:effectLst>
            <a:glow rad="63500">
              <a:schemeClr val="bg2">
                <a:lumMod val="75000"/>
                <a:alpha val="65000"/>
              </a:schemeClr>
            </a:glo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FACFEBF-8D56-45FA-BD87-D03FF609F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14059">
            <a:off x="7047804" y="1255589"/>
            <a:ext cx="562708" cy="562708"/>
          </a:xfrm>
          <a:prstGeom prst="rect">
            <a:avLst/>
          </a:prstGeom>
          <a:effectLst>
            <a:glow rad="63500">
              <a:schemeClr val="bg2">
                <a:lumMod val="75000"/>
                <a:alpha val="65000"/>
              </a:schemeClr>
            </a:glo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15D4723-D486-477D-9B56-BC7FC728A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3097">
            <a:off x="8264106" y="5206005"/>
            <a:ext cx="901923" cy="901923"/>
          </a:xfrm>
          <a:prstGeom prst="rect">
            <a:avLst/>
          </a:prstGeom>
          <a:effectLst>
            <a:glow rad="63500">
              <a:schemeClr val="bg2">
                <a:lumMod val="75000"/>
                <a:alpha val="65000"/>
              </a:schemeClr>
            </a:glo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2EA9F1-81B8-401A-A833-3C2E9A9D8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34887">
            <a:off x="6734147" y="3160502"/>
            <a:ext cx="973529" cy="973529"/>
          </a:xfrm>
          <a:prstGeom prst="rect">
            <a:avLst/>
          </a:prstGeom>
          <a:effectLst>
            <a:glow rad="63500">
              <a:schemeClr val="bg2">
                <a:lumMod val="75000"/>
                <a:alpha val="65000"/>
              </a:schemeClr>
            </a:glo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F4D8B33-329C-47F3-BB98-77AEE6794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219">
            <a:off x="10220715" y="1824070"/>
            <a:ext cx="403619" cy="403619"/>
          </a:xfrm>
          <a:prstGeom prst="rect">
            <a:avLst/>
          </a:prstGeom>
          <a:effectLst>
            <a:glow rad="63500">
              <a:schemeClr val="bg2">
                <a:lumMod val="75000"/>
                <a:alpha val="65000"/>
              </a:schemeClr>
            </a:glow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F8460B0-E22B-4BC0-AD92-1F9A05594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1548">
            <a:off x="10956460" y="2118630"/>
            <a:ext cx="462760" cy="462760"/>
          </a:xfrm>
          <a:prstGeom prst="rect">
            <a:avLst/>
          </a:prstGeom>
          <a:effectLst>
            <a:glow rad="63500">
              <a:schemeClr val="bg2">
                <a:lumMod val="75000"/>
                <a:alpha val="65000"/>
              </a:schemeClr>
            </a:glo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3D60844-B613-457C-A9D0-1CF7F9ED4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75108" y="1318509"/>
            <a:ext cx="594839" cy="594839"/>
          </a:xfrm>
          <a:prstGeom prst="rect">
            <a:avLst/>
          </a:prstGeom>
          <a:effectLst>
            <a:glow rad="63500">
              <a:schemeClr val="bg2">
                <a:lumMod val="75000"/>
                <a:alpha val="65000"/>
              </a:schemeClr>
            </a:glow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898E4D9-3106-4435-8309-C41543D2F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1548">
            <a:off x="10759210" y="5325993"/>
            <a:ext cx="456456" cy="456456"/>
          </a:xfrm>
          <a:prstGeom prst="rect">
            <a:avLst/>
          </a:prstGeom>
          <a:effectLst>
            <a:glow rad="63500">
              <a:schemeClr val="bg2">
                <a:lumMod val="75000"/>
                <a:alpha val="65000"/>
              </a:schemeClr>
            </a:glow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917262E-1E78-46CB-8C28-27E002494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352">
            <a:off x="407451" y="821854"/>
            <a:ext cx="1029203" cy="1029203"/>
          </a:xfrm>
          <a:prstGeom prst="rect">
            <a:avLst/>
          </a:prstGeom>
          <a:effectLst>
            <a:glow rad="63500">
              <a:schemeClr val="accent2">
                <a:lumMod val="60000"/>
                <a:lumOff val="40000"/>
                <a:alpha val="49000"/>
              </a:schemeClr>
            </a:glow>
          </a:effec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21A0CA3-BF74-4273-96B3-B58AA4EA6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007">
            <a:off x="4311941" y="3618864"/>
            <a:ext cx="714404" cy="714404"/>
          </a:xfrm>
          <a:prstGeom prst="rect">
            <a:avLst/>
          </a:prstGeom>
          <a:effectLst>
            <a:glow rad="63500">
              <a:schemeClr val="accent2">
                <a:lumMod val="60000"/>
                <a:lumOff val="40000"/>
                <a:alpha val="49000"/>
              </a:schemeClr>
            </a:glow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08AC51D-87D4-4C8B-93F6-F2764AC7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5174">
            <a:off x="3204808" y="4353234"/>
            <a:ext cx="1029203" cy="1029203"/>
          </a:xfrm>
          <a:prstGeom prst="rect">
            <a:avLst/>
          </a:prstGeom>
          <a:effectLst>
            <a:glow rad="63500">
              <a:schemeClr val="accent2">
                <a:lumMod val="60000"/>
                <a:lumOff val="40000"/>
                <a:alpha val="49000"/>
              </a:schemeClr>
            </a:glow>
          </a:effectLst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C7AE168-C40F-450E-BE8C-4F70C20BCA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5099">
            <a:off x="4443177" y="4474973"/>
            <a:ext cx="487597" cy="487597"/>
          </a:xfrm>
          <a:prstGeom prst="rect">
            <a:avLst/>
          </a:prstGeom>
          <a:effectLst>
            <a:glow rad="63500">
              <a:schemeClr val="accent2">
                <a:lumMod val="60000"/>
                <a:lumOff val="40000"/>
                <a:alpha val="49000"/>
              </a:schemeClr>
            </a:glow>
          </a:effectLst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5D6220E-093F-4C12-BFC6-B55A1D145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417">
            <a:off x="1398110" y="1326227"/>
            <a:ext cx="607596" cy="607596"/>
          </a:xfrm>
          <a:prstGeom prst="rect">
            <a:avLst/>
          </a:prstGeom>
          <a:effectLst>
            <a:glow rad="63500">
              <a:schemeClr val="accent2">
                <a:lumMod val="60000"/>
                <a:lumOff val="40000"/>
                <a:alpha val="49000"/>
              </a:schemeClr>
            </a:glow>
          </a:effec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811B0FF-F721-4FAA-BE35-791DD3213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5284">
            <a:off x="537792" y="4633164"/>
            <a:ext cx="1006004" cy="1006004"/>
          </a:xfrm>
          <a:prstGeom prst="rect">
            <a:avLst/>
          </a:prstGeom>
          <a:effectLst>
            <a:glow rad="63500">
              <a:schemeClr val="accent2">
                <a:lumMod val="60000"/>
                <a:lumOff val="40000"/>
                <a:alpha val="49000"/>
              </a:schemeClr>
            </a:glow>
          </a:effectLst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1B07BAA-ADD4-434F-8FB8-068FDD86B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30" y="5788239"/>
            <a:ext cx="750803" cy="750803"/>
          </a:xfrm>
          <a:prstGeom prst="rect">
            <a:avLst/>
          </a:prstGeom>
          <a:effectLst>
            <a:glow rad="63500">
              <a:schemeClr val="accent2">
                <a:lumMod val="60000"/>
                <a:lumOff val="40000"/>
                <a:alpha val="49000"/>
              </a:schemeClr>
            </a:glow>
          </a:effec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AEFD17A-2B89-4DAA-858F-161A975C4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898" y="922649"/>
            <a:ext cx="839354" cy="839354"/>
          </a:xfrm>
          <a:prstGeom prst="rect">
            <a:avLst/>
          </a:prstGeom>
          <a:effectLst>
            <a:glow rad="63500">
              <a:schemeClr val="accent2">
                <a:lumMod val="60000"/>
                <a:lumOff val="40000"/>
                <a:alpha val="49000"/>
              </a:schemeClr>
            </a:glo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AD53C16-6BF1-4316-B903-AAC0E9B36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352">
            <a:off x="3950623" y="1598437"/>
            <a:ext cx="543329" cy="543329"/>
          </a:xfrm>
          <a:prstGeom prst="rect">
            <a:avLst/>
          </a:prstGeom>
          <a:effectLst>
            <a:glow rad="63500">
              <a:schemeClr val="accent2">
                <a:lumMod val="60000"/>
                <a:lumOff val="40000"/>
                <a:alpha val="4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068550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18B7901-15DC-41A4-94AE-628757855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3CE98342-DEC8-485A-877C-562C4B098ABD}"/>
              </a:ext>
            </a:extLst>
          </p:cNvPr>
          <p:cNvSpPr/>
          <p:nvPr/>
        </p:nvSpPr>
        <p:spPr>
          <a:xfrm>
            <a:off x="728386" y="495508"/>
            <a:ext cx="3932237" cy="4480684"/>
          </a:xfrm>
          <a:prstGeom prst="round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B45A1F1-B041-4CA6-983E-7218B7666BF1}"/>
              </a:ext>
            </a:extLst>
          </p:cNvPr>
          <p:cNvSpPr/>
          <p:nvPr/>
        </p:nvSpPr>
        <p:spPr>
          <a:xfrm>
            <a:off x="5964513" y="5868988"/>
            <a:ext cx="1860896" cy="573225"/>
          </a:xfrm>
          <a:prstGeom prst="ellipse">
            <a:avLst/>
          </a:prstGeom>
          <a:solidFill>
            <a:schemeClr val="dk1">
              <a:alpha val="50000"/>
            </a:schemeClr>
          </a:solidFill>
          <a:effectLst>
            <a:glow rad="279400">
              <a:schemeClr val="tx1">
                <a:alpha val="50000"/>
              </a:schemeClr>
            </a:glow>
            <a:softEdge rad="2921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2FEEB-B4DE-43DE-A22C-1DC81CD9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ru-RU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Выводы и возможности доработки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960BB19F-3CFD-4816-8A6D-80A655A5E889}"/>
              </a:ext>
            </a:extLst>
          </p:cNvPr>
          <p:cNvSpPr/>
          <p:nvPr/>
        </p:nvSpPr>
        <p:spPr>
          <a:xfrm>
            <a:off x="4660623" y="2446828"/>
            <a:ext cx="4907447" cy="2353773"/>
          </a:xfrm>
          <a:prstGeom prst="roundRect">
            <a:avLst>
              <a:gd name="adj" fmla="val 22663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5FA9D6-9BBF-4943-8868-74D2EDDA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205" y="2601527"/>
            <a:ext cx="4518427" cy="243851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ru-RU" sz="18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Выводы: работать в команде сложнее, чем в одиночку; важно правильно выбирать людей в команду; любую игру делать сложно; плейлиста из 200 треков не хватает для работы над проектом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31220B-02BF-45EE-BBC0-DE18FB236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u="sng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Возможности доработок</a:t>
            </a:r>
            <a:r>
              <a:rPr lang="en-US" sz="1800" b="1" u="sng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ru-RU" sz="18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Добавление новых спрайтов препятствий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Добавление звуков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Переработка появления объектов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Добавление рейтинга игроков по времени</a:t>
            </a:r>
          </a:p>
          <a:p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65C28BB-81BE-4556-BAFC-D6F049BF4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06" b="99306" l="10000" r="90000">
                        <a14:foregroundMark x1="55469" y1="17639" x2="48125" y2="8889"/>
                        <a14:foregroundMark x1="48125" y1="8889" x2="43672" y2="7917"/>
                        <a14:foregroundMark x1="43672" y1="7917" x2="39766" y2="13333"/>
                        <a14:foregroundMark x1="37734" y1="11806" x2="33750" y2="15139"/>
                        <a14:foregroundMark x1="33750" y1="15139" x2="36016" y2="6667"/>
                        <a14:foregroundMark x1="36016" y1="6667" x2="40469" y2="9028"/>
                        <a14:foregroundMark x1="40469" y1="9028" x2="40469" y2="9028"/>
                        <a14:foregroundMark x1="41641" y1="6250" x2="53203" y2="2083"/>
                        <a14:foregroundMark x1="53203" y1="2083" x2="56641" y2="5833"/>
                        <a14:foregroundMark x1="47422" y1="90139" x2="52188" y2="94444"/>
                        <a14:foregroundMark x1="52188" y1="94444" x2="56669" y2="96176"/>
                        <a14:foregroundMark x1="63849" y1="95383" x2="66250" y2="90139"/>
                        <a14:foregroundMark x1="66250" y1="90139" x2="66016" y2="77917"/>
                        <a14:foregroundMark x1="50625" y1="94861" x2="57656" y2="95139"/>
                        <a14:foregroundMark x1="57656" y1="95139" x2="63828" y2="91528"/>
                        <a14:foregroundMark x1="63828" y1="91528" x2="64063" y2="90833"/>
                        <a14:foregroundMark x1="58630" y1="95280" x2="61797" y2="94583"/>
                        <a14:foregroundMark x1="53594" y1="96389" x2="56851" y2="95672"/>
                        <a14:foregroundMark x1="61797" y1="94583" x2="63359" y2="92361"/>
                        <a14:foregroundMark x1="50313" y1="95000" x2="55835" y2="98490"/>
                        <a14:foregroundMark x1="63630" y1="97634" x2="66250" y2="93472"/>
                        <a14:foregroundMark x1="66250" y1="93472" x2="66406" y2="92639"/>
                        <a14:backgroundMark x1="64297" y1="98750" x2="63438" y2="99861"/>
                        <a14:backgroundMark x1="55391" y1="99722" x2="62422" y2="9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23" y="4495464"/>
            <a:ext cx="3460888" cy="194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83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360</Words>
  <Application>Microsoft Office PowerPoint</Application>
  <PresentationFormat>Широкоэкранный</PresentationFormat>
  <Paragraphs>57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Courier New</vt:lpstr>
      <vt:lpstr>Symbol</vt:lpstr>
      <vt:lpstr>Тема Office</vt:lpstr>
      <vt:lpstr>Проект на PyGame «Ежиные заготовки»</vt:lpstr>
      <vt:lpstr>Идея проекта</vt:lpstr>
      <vt:lpstr>Структура</vt:lpstr>
      <vt:lpstr>Использованные технологии</vt:lpstr>
      <vt:lpstr>Особенности и недостатки проекта</vt:lpstr>
      <vt:lpstr>Выводы и возможности доработки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на PyGame «Ежиные заготовки»</dc:title>
  <dc:creator>Элис Аржаева</dc:creator>
  <cp:lastModifiedBy>Элис Аржаева</cp:lastModifiedBy>
  <cp:revision>15</cp:revision>
  <dcterms:created xsi:type="dcterms:W3CDTF">2025-01-28T16:49:58Z</dcterms:created>
  <dcterms:modified xsi:type="dcterms:W3CDTF">2025-02-06T16:37:44Z</dcterms:modified>
</cp:coreProperties>
</file>